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73" r:id="rId6"/>
    <p:sldId id="281" r:id="rId7"/>
    <p:sldId id="304" r:id="rId8"/>
    <p:sldId id="318" r:id="rId9"/>
    <p:sldId id="286" r:id="rId10"/>
    <p:sldId id="312" r:id="rId11"/>
    <p:sldId id="282" r:id="rId12"/>
    <p:sldId id="289" r:id="rId13"/>
    <p:sldId id="311" r:id="rId14"/>
    <p:sldId id="300" r:id="rId15"/>
    <p:sldId id="301" r:id="rId16"/>
    <p:sldId id="302" r:id="rId17"/>
    <p:sldId id="314" r:id="rId18"/>
    <p:sldId id="310" r:id="rId19"/>
    <p:sldId id="319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521A"/>
    <a:srgbClr val="42909E"/>
    <a:srgbClr val="172061"/>
    <a:srgbClr val="D26D25"/>
    <a:srgbClr val="72A3AE"/>
    <a:srgbClr val="94CBD5"/>
    <a:srgbClr val="9D5217"/>
    <a:srgbClr val="C8D200"/>
    <a:srgbClr val="D8D922"/>
    <a:srgbClr val="D8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B5D5E4-0F85-4CBA-8D80-6C77385C215A}" v="2747" dt="2020-09-01T10:44:59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B2B5D5E4-0F85-4CBA-8D80-6C77385C215A}"/>
    <pc:docChg chg="undo custSel mod addSld delSld modSld sldOrd">
      <pc:chgData name="Marieke Drabbe" userId="b9b1a049-6b87-453c-9d4e-1b3ea0ffd634" providerId="ADAL" clId="{B2B5D5E4-0F85-4CBA-8D80-6C77385C215A}" dt="2020-09-01T10:44:59.672" v="4404" actId="47"/>
      <pc:docMkLst>
        <pc:docMk/>
      </pc:docMkLst>
      <pc:sldChg chg="modSp add del">
        <pc:chgData name="Marieke Drabbe" userId="b9b1a049-6b87-453c-9d4e-1b3ea0ffd634" providerId="ADAL" clId="{B2B5D5E4-0F85-4CBA-8D80-6C77385C215A}" dt="2020-09-01T10:44:59.672" v="4404" actId="47"/>
        <pc:sldMkLst>
          <pc:docMk/>
          <pc:sldMk cId="4159768415" sldId="256"/>
        </pc:sldMkLst>
        <pc:spChg chg="mod">
          <ac:chgData name="Marieke Drabbe" userId="b9b1a049-6b87-453c-9d4e-1b3ea0ffd634" providerId="ADAL" clId="{B2B5D5E4-0F85-4CBA-8D80-6C77385C215A}" dt="2020-09-01T10:43:30.462" v="4233" actId="1076"/>
          <ac:spMkLst>
            <pc:docMk/>
            <pc:sldMk cId="4159768415" sldId="256"/>
            <ac:spMk id="8" creationId="{00000000-0000-0000-0000-000000000000}"/>
          </ac:spMkLst>
        </pc:spChg>
      </pc:sldChg>
      <pc:sldChg chg="modSp mod">
        <pc:chgData name="Marieke Drabbe" userId="b9b1a049-6b87-453c-9d4e-1b3ea0ffd634" providerId="ADAL" clId="{B2B5D5E4-0F85-4CBA-8D80-6C77385C215A}" dt="2020-09-01T09:09:22.233" v="136" actId="20577"/>
        <pc:sldMkLst>
          <pc:docMk/>
          <pc:sldMk cId="1263045312" sldId="273"/>
        </pc:sldMkLst>
        <pc:spChg chg="mod">
          <ac:chgData name="Marieke Drabbe" userId="b9b1a049-6b87-453c-9d4e-1b3ea0ffd634" providerId="ADAL" clId="{B2B5D5E4-0F85-4CBA-8D80-6C77385C215A}" dt="2020-09-01T09:09:16.400" v="108" actId="20577"/>
          <ac:spMkLst>
            <pc:docMk/>
            <pc:sldMk cId="1263045312" sldId="273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09:22.233" v="136" actId="20577"/>
          <ac:spMkLst>
            <pc:docMk/>
            <pc:sldMk cId="1263045312" sldId="273"/>
            <ac:spMk id="3" creationId="{00000000-0000-0000-0000-000000000000}"/>
          </ac:spMkLst>
        </pc:spChg>
      </pc:sldChg>
      <pc:sldChg chg="addSp delSp modSp mod setBg">
        <pc:chgData name="Marieke Drabbe" userId="b9b1a049-6b87-453c-9d4e-1b3ea0ffd634" providerId="ADAL" clId="{B2B5D5E4-0F85-4CBA-8D80-6C77385C215A}" dt="2020-09-01T10:13:50.841" v="4110" actId="20577"/>
        <pc:sldMkLst>
          <pc:docMk/>
          <pc:sldMk cId="3110320496" sldId="281"/>
        </pc:sldMkLst>
        <pc:spChg chg="mod">
          <ac:chgData name="Marieke Drabbe" userId="b9b1a049-6b87-453c-9d4e-1b3ea0ffd634" providerId="ADAL" clId="{B2B5D5E4-0F85-4CBA-8D80-6C77385C215A}" dt="2020-09-01T09:24:08.223" v="894" actId="1076"/>
          <ac:spMkLst>
            <pc:docMk/>
            <pc:sldMk cId="3110320496" sldId="281"/>
            <ac:spMk id="2" creationId="{00000000-0000-0000-0000-000000000000}"/>
          </ac:spMkLst>
        </pc:spChg>
        <pc:spChg chg="del mod">
          <ac:chgData name="Marieke Drabbe" userId="b9b1a049-6b87-453c-9d4e-1b3ea0ffd634" providerId="ADAL" clId="{B2B5D5E4-0F85-4CBA-8D80-6C77385C215A}" dt="2020-09-01T09:24:01.280" v="893" actId="26606"/>
          <ac:spMkLst>
            <pc:docMk/>
            <pc:sldMk cId="3110320496" sldId="281"/>
            <ac:spMk id="3" creationId="{00000000-0000-0000-0000-000000000000}"/>
          </ac:spMkLst>
        </pc:spChg>
        <pc:spChg chg="add">
          <ac:chgData name="Marieke Drabbe" userId="b9b1a049-6b87-453c-9d4e-1b3ea0ffd634" providerId="ADAL" clId="{B2B5D5E4-0F85-4CBA-8D80-6C77385C215A}" dt="2020-09-01T09:24:01.280" v="893" actId="26606"/>
          <ac:spMkLst>
            <pc:docMk/>
            <pc:sldMk cId="3110320496" sldId="281"/>
            <ac:spMk id="12" creationId="{F0F47199-4BA7-4321-AD8B-750D19B9D3FE}"/>
          </ac:spMkLst>
        </pc:spChg>
        <pc:graphicFrameChg chg="add mod">
          <ac:chgData name="Marieke Drabbe" userId="b9b1a049-6b87-453c-9d4e-1b3ea0ffd634" providerId="ADAL" clId="{B2B5D5E4-0F85-4CBA-8D80-6C77385C215A}" dt="2020-09-01T10:13:50.841" v="4110" actId="20577"/>
          <ac:graphicFrameMkLst>
            <pc:docMk/>
            <pc:sldMk cId="3110320496" sldId="281"/>
            <ac:graphicFrameMk id="8" creationId="{AA7D6311-7F43-45FC-B558-A4D5642E25EB}"/>
          </ac:graphicFrameMkLst>
        </pc:graphicFrameChg>
      </pc:sldChg>
      <pc:sldChg chg="addSp delSp modSp mod">
        <pc:chgData name="Marieke Drabbe" userId="b9b1a049-6b87-453c-9d4e-1b3ea0ffd634" providerId="ADAL" clId="{B2B5D5E4-0F85-4CBA-8D80-6C77385C215A}" dt="2020-09-01T10:21:27.123" v="4229" actId="20577"/>
        <pc:sldMkLst>
          <pc:docMk/>
          <pc:sldMk cId="2672684742" sldId="282"/>
        </pc:sldMkLst>
        <pc:spChg chg="mod">
          <ac:chgData name="Marieke Drabbe" userId="b9b1a049-6b87-453c-9d4e-1b3ea0ffd634" providerId="ADAL" clId="{B2B5D5E4-0F85-4CBA-8D80-6C77385C215A}" dt="2020-09-01T09:49:06.660" v="1880" actId="20577"/>
          <ac:spMkLst>
            <pc:docMk/>
            <pc:sldMk cId="2672684742" sldId="282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21:27.123" v="4229" actId="20577"/>
          <ac:spMkLst>
            <pc:docMk/>
            <pc:sldMk cId="2672684742" sldId="282"/>
            <ac:spMk id="3" creationId="{00000000-0000-0000-0000-000000000000}"/>
          </ac:spMkLst>
        </pc:spChg>
        <pc:spChg chg="add del">
          <ac:chgData name="Marieke Drabbe" userId="b9b1a049-6b87-453c-9d4e-1b3ea0ffd634" providerId="ADAL" clId="{B2B5D5E4-0F85-4CBA-8D80-6C77385C215A}" dt="2020-09-01T09:30:47.393" v="1405" actId="478"/>
          <ac:spMkLst>
            <pc:docMk/>
            <pc:sldMk cId="2672684742" sldId="282"/>
            <ac:spMk id="5" creationId="{3D96F73F-78A9-414D-8B01-C462A46B628B}"/>
          </ac:spMkLst>
        </pc:spChg>
        <pc:spChg chg="add del">
          <ac:chgData name="Marieke Drabbe" userId="b9b1a049-6b87-453c-9d4e-1b3ea0ffd634" providerId="ADAL" clId="{B2B5D5E4-0F85-4CBA-8D80-6C77385C215A}" dt="2020-09-01T09:30:53.664" v="1409" actId="478"/>
          <ac:spMkLst>
            <pc:docMk/>
            <pc:sldMk cId="2672684742" sldId="282"/>
            <ac:spMk id="7" creationId="{15442FEC-2CA7-444B-A776-E44A8EA610FE}"/>
          </ac:spMkLst>
        </pc:spChg>
        <pc:picChg chg="add del">
          <ac:chgData name="Marieke Drabbe" userId="b9b1a049-6b87-453c-9d4e-1b3ea0ffd634" providerId="ADAL" clId="{B2B5D5E4-0F85-4CBA-8D80-6C77385C215A}" dt="2020-09-01T09:30:49.807" v="1407" actId="478"/>
          <ac:picMkLst>
            <pc:docMk/>
            <pc:sldMk cId="2672684742" sldId="282"/>
            <ac:picMk id="6" creationId="{F4065B91-8315-4AD9-ABF7-4365962E69BF}"/>
          </ac:picMkLst>
        </pc:picChg>
        <pc:picChg chg="add mod">
          <ac:chgData name="Marieke Drabbe" userId="b9b1a049-6b87-453c-9d4e-1b3ea0ffd634" providerId="ADAL" clId="{B2B5D5E4-0F85-4CBA-8D80-6C77385C215A}" dt="2020-09-01T10:19:59.881" v="4166" actId="1076"/>
          <ac:picMkLst>
            <pc:docMk/>
            <pc:sldMk cId="2672684742" sldId="282"/>
            <ac:picMk id="3078" creationId="{5453D700-0C44-4593-9824-97A9C11BF665}"/>
          </ac:picMkLst>
        </pc:picChg>
      </pc:sldChg>
      <pc:sldChg chg="addSp modSp mod ord setBg">
        <pc:chgData name="Marieke Drabbe" userId="b9b1a049-6b87-453c-9d4e-1b3ea0ffd634" providerId="ADAL" clId="{B2B5D5E4-0F85-4CBA-8D80-6C77385C215A}" dt="2020-09-01T09:41:03.532" v="1589"/>
        <pc:sldMkLst>
          <pc:docMk/>
          <pc:sldMk cId="229840576" sldId="286"/>
        </pc:sldMkLst>
        <pc:spChg chg="mod">
          <ac:chgData name="Marieke Drabbe" userId="b9b1a049-6b87-453c-9d4e-1b3ea0ffd634" providerId="ADAL" clId="{B2B5D5E4-0F85-4CBA-8D80-6C77385C215A}" dt="2020-09-01T09:23:40.986" v="892" actId="14100"/>
          <ac:spMkLst>
            <pc:docMk/>
            <pc:sldMk cId="229840576" sldId="286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23:29.313" v="886" actId="1076"/>
          <ac:spMkLst>
            <pc:docMk/>
            <pc:sldMk cId="229840576" sldId="286"/>
            <ac:spMk id="3" creationId="{00000000-0000-0000-0000-000000000000}"/>
          </ac:spMkLst>
        </pc:spChg>
        <pc:picChg chg="add mod ord">
          <ac:chgData name="Marieke Drabbe" userId="b9b1a049-6b87-453c-9d4e-1b3ea0ffd634" providerId="ADAL" clId="{B2B5D5E4-0F85-4CBA-8D80-6C77385C215A}" dt="2020-09-01T09:23:18.656" v="880" actId="26606"/>
          <ac:picMkLst>
            <pc:docMk/>
            <pc:sldMk cId="229840576" sldId="286"/>
            <ac:picMk id="1026" creationId="{94568556-B87A-4AA4-A9F1-44FD77A5BF44}"/>
          </ac:picMkLst>
        </pc:picChg>
      </pc:sldChg>
      <pc:sldChg chg="del">
        <pc:chgData name="Marieke Drabbe" userId="b9b1a049-6b87-453c-9d4e-1b3ea0ffd634" providerId="ADAL" clId="{B2B5D5E4-0F85-4CBA-8D80-6C77385C215A}" dt="2020-09-01T10:08:41.787" v="3484" actId="47"/>
        <pc:sldMkLst>
          <pc:docMk/>
          <pc:sldMk cId="4151768678" sldId="287"/>
        </pc:sldMkLst>
      </pc:sldChg>
      <pc:sldChg chg="addSp delSp modSp mod setBg modAnim">
        <pc:chgData name="Marieke Drabbe" userId="b9b1a049-6b87-453c-9d4e-1b3ea0ffd634" providerId="ADAL" clId="{B2B5D5E4-0F85-4CBA-8D80-6C77385C215A}" dt="2020-09-01T09:53:06.886" v="2326" actId="14100"/>
        <pc:sldMkLst>
          <pc:docMk/>
          <pc:sldMk cId="1827546362" sldId="289"/>
        </pc:sldMkLst>
        <pc:spChg chg="mod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3" creationId="{00000000-0000-0000-0000-000000000000}"/>
          </ac:spMkLst>
        </pc:spChg>
        <pc:spChg chg="add mod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5" creationId="{55322886-306E-4A0C-82DA-ABE666838B14}"/>
          </ac:spMkLst>
        </pc:spChg>
        <pc:spChg chg="add del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71" creationId="{DB304A14-32D0-4873-B914-423ED7B8DAFD}"/>
          </ac:spMkLst>
        </pc:spChg>
        <pc:spChg chg="add del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73" creationId="{1D460C86-854F-4FB3-ABC2-E823D8FEB9DB}"/>
          </ac:spMkLst>
        </pc:spChg>
        <pc:spChg chg="add del">
          <ac:chgData name="Marieke Drabbe" userId="b9b1a049-6b87-453c-9d4e-1b3ea0ffd634" providerId="ADAL" clId="{B2B5D5E4-0F85-4CBA-8D80-6C77385C215A}" dt="2020-09-01T09:52:53.569" v="2318" actId="26606"/>
          <ac:spMkLst>
            <pc:docMk/>
            <pc:sldMk cId="1827546362" sldId="289"/>
            <ac:spMk id="75" creationId="{BB48116A-278A-4CC5-89D3-9DE8E8FF1245}"/>
          </ac:spMkLst>
        </pc:spChg>
        <pc:picChg chg="del">
          <ac:chgData name="Marieke Drabbe" userId="b9b1a049-6b87-453c-9d4e-1b3ea0ffd634" providerId="ADAL" clId="{B2B5D5E4-0F85-4CBA-8D80-6C77385C215A}" dt="2020-09-01T09:49:15.075" v="1901" actId="478"/>
          <ac:picMkLst>
            <pc:docMk/>
            <pc:sldMk cId="1827546362" sldId="289"/>
            <ac:picMk id="4" creationId="{00000000-0000-0000-0000-000000000000}"/>
          </ac:picMkLst>
        </pc:picChg>
        <pc:picChg chg="add mod ord">
          <ac:chgData name="Marieke Drabbe" userId="b9b1a049-6b87-453c-9d4e-1b3ea0ffd634" providerId="ADAL" clId="{B2B5D5E4-0F85-4CBA-8D80-6C77385C215A}" dt="2020-09-01T09:53:06.886" v="2326" actId="14100"/>
          <ac:picMkLst>
            <pc:docMk/>
            <pc:sldMk cId="1827546362" sldId="289"/>
            <ac:picMk id="5122" creationId="{6D0837E4-10BC-4657-93B6-8A3BBA6A6A3C}"/>
          </ac:picMkLst>
        </pc:picChg>
      </pc:sldChg>
      <pc:sldChg chg="addSp modSp mod modAnim">
        <pc:chgData name="Marieke Drabbe" userId="b9b1a049-6b87-453c-9d4e-1b3ea0ffd634" providerId="ADAL" clId="{B2B5D5E4-0F85-4CBA-8D80-6C77385C215A}" dt="2020-09-01T10:03:46.038" v="3203" actId="1076"/>
        <pc:sldMkLst>
          <pc:docMk/>
          <pc:sldMk cId="3775022916" sldId="300"/>
        </pc:sldMkLst>
        <pc:spChg chg="mod">
          <ac:chgData name="Marieke Drabbe" userId="b9b1a049-6b87-453c-9d4e-1b3ea0ffd634" providerId="ADAL" clId="{B2B5D5E4-0F85-4CBA-8D80-6C77385C215A}" dt="2020-09-01T10:03:00.696" v="3197" actId="1076"/>
          <ac:spMkLst>
            <pc:docMk/>
            <pc:sldMk cId="3775022916" sldId="300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02:57.268" v="3196" actId="27636"/>
          <ac:spMkLst>
            <pc:docMk/>
            <pc:sldMk cId="3775022916" sldId="300"/>
            <ac:spMk id="3" creationId="{00000000-0000-0000-0000-000000000000}"/>
          </ac:spMkLst>
        </pc:spChg>
        <pc:picChg chg="add mod">
          <ac:chgData name="Marieke Drabbe" userId="b9b1a049-6b87-453c-9d4e-1b3ea0ffd634" providerId="ADAL" clId="{B2B5D5E4-0F85-4CBA-8D80-6C77385C215A}" dt="2020-09-01T10:03:46.038" v="3203" actId="1076"/>
          <ac:picMkLst>
            <pc:docMk/>
            <pc:sldMk cId="3775022916" sldId="300"/>
            <ac:picMk id="6146" creationId="{DA83079C-A661-4E4F-AE20-4548E9E82CA7}"/>
          </ac:picMkLst>
        </pc:picChg>
      </pc:sldChg>
      <pc:sldChg chg="modSp mod modAnim">
        <pc:chgData name="Marieke Drabbe" userId="b9b1a049-6b87-453c-9d4e-1b3ea0ffd634" providerId="ADAL" clId="{B2B5D5E4-0F85-4CBA-8D80-6C77385C215A}" dt="2020-09-01T10:07:04.272" v="3368"/>
        <pc:sldMkLst>
          <pc:docMk/>
          <pc:sldMk cId="4078215765" sldId="301"/>
        </pc:sldMkLst>
        <pc:spChg chg="mod">
          <ac:chgData name="Marieke Drabbe" userId="b9b1a049-6b87-453c-9d4e-1b3ea0ffd634" providerId="ADAL" clId="{B2B5D5E4-0F85-4CBA-8D80-6C77385C215A}" dt="2020-09-01T10:04:15.313" v="3227" actId="20577"/>
          <ac:spMkLst>
            <pc:docMk/>
            <pc:sldMk cId="4078215765" sldId="301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05:30.695" v="3275" actId="1076"/>
          <ac:spMkLst>
            <pc:docMk/>
            <pc:sldMk cId="4078215765" sldId="301"/>
            <ac:spMk id="3" creationId="{00000000-0000-0000-0000-000000000000}"/>
          </ac:spMkLst>
        </pc:spChg>
      </pc:sldChg>
      <pc:sldChg chg="modSp mod modAnim">
        <pc:chgData name="Marieke Drabbe" userId="b9b1a049-6b87-453c-9d4e-1b3ea0ffd634" providerId="ADAL" clId="{B2B5D5E4-0F85-4CBA-8D80-6C77385C215A}" dt="2020-09-01T10:08:18.099" v="3483" actId="20577"/>
        <pc:sldMkLst>
          <pc:docMk/>
          <pc:sldMk cId="175871302" sldId="302"/>
        </pc:sldMkLst>
        <pc:spChg chg="mod">
          <ac:chgData name="Marieke Drabbe" userId="b9b1a049-6b87-453c-9d4e-1b3ea0ffd634" providerId="ADAL" clId="{B2B5D5E4-0F85-4CBA-8D80-6C77385C215A}" dt="2020-09-01T10:05:56.925" v="3298" actId="20577"/>
          <ac:spMkLst>
            <pc:docMk/>
            <pc:sldMk cId="175871302" sldId="302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08:18.099" v="3483" actId="20577"/>
          <ac:spMkLst>
            <pc:docMk/>
            <pc:sldMk cId="175871302" sldId="302"/>
            <ac:spMk id="3" creationId="{00000000-0000-0000-0000-000000000000}"/>
          </ac:spMkLst>
        </pc:spChg>
      </pc:sldChg>
      <pc:sldChg chg="addSp delSp modSp mod ord">
        <pc:chgData name="Marieke Drabbe" userId="b9b1a049-6b87-453c-9d4e-1b3ea0ffd634" providerId="ADAL" clId="{B2B5D5E4-0F85-4CBA-8D80-6C77385C215A}" dt="2020-09-01T10:17:37.830" v="4118" actId="171"/>
        <pc:sldMkLst>
          <pc:docMk/>
          <pc:sldMk cId="2191360462" sldId="304"/>
        </pc:sldMkLst>
        <pc:spChg chg="mod">
          <ac:chgData name="Marieke Drabbe" userId="b9b1a049-6b87-453c-9d4e-1b3ea0ffd634" providerId="ADAL" clId="{B2B5D5E4-0F85-4CBA-8D80-6C77385C215A}" dt="2020-09-01T09:28:36.911" v="1090" actId="20577"/>
          <ac:spMkLst>
            <pc:docMk/>
            <pc:sldMk cId="2191360462" sldId="304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28:15.084" v="1069" actId="1076"/>
          <ac:spMkLst>
            <pc:docMk/>
            <pc:sldMk cId="2191360462" sldId="304"/>
            <ac:spMk id="3" creationId="{00000000-0000-0000-0000-000000000000}"/>
          </ac:spMkLst>
        </pc:spChg>
        <pc:picChg chg="add mod ord">
          <ac:chgData name="Marieke Drabbe" userId="b9b1a049-6b87-453c-9d4e-1b3ea0ffd634" providerId="ADAL" clId="{B2B5D5E4-0F85-4CBA-8D80-6C77385C215A}" dt="2020-09-01T10:17:37.830" v="4118" actId="171"/>
          <ac:picMkLst>
            <pc:docMk/>
            <pc:sldMk cId="2191360462" sldId="304"/>
            <ac:picMk id="4" creationId="{A9003C03-A9C5-4862-A9C8-51C32FBB79F7}"/>
          </ac:picMkLst>
        </pc:picChg>
        <pc:picChg chg="del">
          <ac:chgData name="Marieke Drabbe" userId="b9b1a049-6b87-453c-9d4e-1b3ea0ffd634" providerId="ADAL" clId="{B2B5D5E4-0F85-4CBA-8D80-6C77385C215A}" dt="2020-09-01T09:26:45.559" v="1062" actId="478"/>
          <ac:picMkLst>
            <pc:docMk/>
            <pc:sldMk cId="2191360462" sldId="304"/>
            <ac:picMk id="7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B2B5D5E4-0F85-4CBA-8D80-6C77385C215A}" dt="2020-09-01T10:44:49.796" v="4403" actId="20577"/>
        <pc:sldMkLst>
          <pc:docMk/>
          <pc:sldMk cId="2406883549" sldId="310"/>
        </pc:sldMkLst>
        <pc:spChg chg="mod">
          <ac:chgData name="Marieke Drabbe" userId="b9b1a049-6b87-453c-9d4e-1b3ea0ffd634" providerId="ADAL" clId="{B2B5D5E4-0F85-4CBA-8D80-6C77385C215A}" dt="2020-09-01T10:12:59.994" v="4084" actId="20577"/>
          <ac:spMkLst>
            <pc:docMk/>
            <pc:sldMk cId="2406883549" sldId="310"/>
            <ac:spMk id="2" creationId="{00000000-0000-0000-0000-000000000000}"/>
          </ac:spMkLst>
        </pc:spChg>
        <pc:spChg chg="del">
          <ac:chgData name="Marieke Drabbe" userId="b9b1a049-6b87-453c-9d4e-1b3ea0ffd634" providerId="ADAL" clId="{B2B5D5E4-0F85-4CBA-8D80-6C77385C215A}" dt="2020-09-01T10:13:03.327" v="4085" actId="478"/>
          <ac:spMkLst>
            <pc:docMk/>
            <pc:sldMk cId="2406883549" sldId="310"/>
            <ac:spMk id="3" creationId="{00000000-0000-0000-0000-000000000000}"/>
          </ac:spMkLst>
        </pc:spChg>
        <pc:spChg chg="add mod">
          <ac:chgData name="Marieke Drabbe" userId="b9b1a049-6b87-453c-9d4e-1b3ea0ffd634" providerId="ADAL" clId="{B2B5D5E4-0F85-4CBA-8D80-6C77385C215A}" dt="2020-09-01T10:44:49.796" v="4403" actId="20577"/>
          <ac:spMkLst>
            <pc:docMk/>
            <pc:sldMk cId="2406883549" sldId="310"/>
            <ac:spMk id="6" creationId="{5E4973A3-BBA1-466D-9F40-C844A0CC356E}"/>
          </ac:spMkLst>
        </pc:spChg>
      </pc:sldChg>
      <pc:sldChg chg="addSp modSp mod">
        <pc:chgData name="Marieke Drabbe" userId="b9b1a049-6b87-453c-9d4e-1b3ea0ffd634" providerId="ADAL" clId="{B2B5D5E4-0F85-4CBA-8D80-6C77385C215A}" dt="2020-09-01T09:56:26.071" v="2694" actId="113"/>
        <pc:sldMkLst>
          <pc:docMk/>
          <pc:sldMk cId="2001163049" sldId="311"/>
        </pc:sldMkLst>
        <pc:spChg chg="mod">
          <ac:chgData name="Marieke Drabbe" userId="b9b1a049-6b87-453c-9d4e-1b3ea0ffd634" providerId="ADAL" clId="{B2B5D5E4-0F85-4CBA-8D80-6C77385C215A}" dt="2020-09-01T09:53:17.789" v="2359" actId="20577"/>
          <ac:spMkLst>
            <pc:docMk/>
            <pc:sldMk cId="2001163049" sldId="311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56:26.071" v="2694" actId="113"/>
          <ac:spMkLst>
            <pc:docMk/>
            <pc:sldMk cId="2001163049" sldId="311"/>
            <ac:spMk id="3" creationId="{00000000-0000-0000-0000-000000000000}"/>
          </ac:spMkLst>
        </pc:spChg>
        <pc:spChg chg="add mod">
          <ac:chgData name="Marieke Drabbe" userId="b9b1a049-6b87-453c-9d4e-1b3ea0ffd634" providerId="ADAL" clId="{B2B5D5E4-0F85-4CBA-8D80-6C77385C215A}" dt="2020-09-01T09:56:00.308" v="2691" actId="1076"/>
          <ac:spMkLst>
            <pc:docMk/>
            <pc:sldMk cId="2001163049" sldId="311"/>
            <ac:spMk id="5" creationId="{B8C2BEE0-C99E-41D4-B19C-DB7B1363A0D9}"/>
          </ac:spMkLst>
        </pc:spChg>
      </pc:sldChg>
      <pc:sldChg chg="addSp delSp modSp mod setBg setClrOvrMap">
        <pc:chgData name="Marieke Drabbe" userId="b9b1a049-6b87-453c-9d4e-1b3ea0ffd634" providerId="ADAL" clId="{B2B5D5E4-0F85-4CBA-8D80-6C77385C215A}" dt="2020-09-01T09:26:15.531" v="1024" actId="20577"/>
        <pc:sldMkLst>
          <pc:docMk/>
          <pc:sldMk cId="1638549804" sldId="312"/>
        </pc:sldMkLst>
        <pc:spChg chg="mod">
          <ac:chgData name="Marieke Drabbe" userId="b9b1a049-6b87-453c-9d4e-1b3ea0ffd634" providerId="ADAL" clId="{B2B5D5E4-0F85-4CBA-8D80-6C77385C215A}" dt="2020-09-01T09:25:33.284" v="900" actId="26606"/>
          <ac:spMkLst>
            <pc:docMk/>
            <pc:sldMk cId="1638549804" sldId="312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09:26:15.531" v="1024" actId="20577"/>
          <ac:spMkLst>
            <pc:docMk/>
            <pc:sldMk cId="1638549804" sldId="312"/>
            <ac:spMk id="3" creationId="{00000000-0000-0000-0000-000000000000}"/>
          </ac:spMkLst>
        </pc:spChg>
        <pc:spChg chg="add">
          <ac:chgData name="Marieke Drabbe" userId="b9b1a049-6b87-453c-9d4e-1b3ea0ffd634" providerId="ADAL" clId="{B2B5D5E4-0F85-4CBA-8D80-6C77385C215A}" dt="2020-09-01T09:25:33.284" v="900" actId="26606"/>
          <ac:spMkLst>
            <pc:docMk/>
            <pc:sldMk cId="1638549804" sldId="312"/>
            <ac:spMk id="7" creationId="{EBF87945-A001-489F-9D9B-7D9435F0B9CA}"/>
          </ac:spMkLst>
        </pc:spChg>
        <pc:spChg chg="add del">
          <ac:chgData name="Marieke Drabbe" userId="b9b1a049-6b87-453c-9d4e-1b3ea0ffd634" providerId="ADAL" clId="{B2B5D5E4-0F85-4CBA-8D80-6C77385C215A}" dt="2020-09-01T09:25:17.405" v="899" actId="26606"/>
          <ac:spMkLst>
            <pc:docMk/>
            <pc:sldMk cId="1638549804" sldId="312"/>
            <ac:spMk id="10" creationId="{5E8D2E83-FB3A-40E7-A9E5-7AB389D612B4}"/>
          </ac:spMkLst>
        </pc:spChg>
        <pc:picChg chg="add mod ord">
          <ac:chgData name="Marieke Drabbe" userId="b9b1a049-6b87-453c-9d4e-1b3ea0ffd634" providerId="ADAL" clId="{B2B5D5E4-0F85-4CBA-8D80-6C77385C215A}" dt="2020-09-01T09:25:33.284" v="900" actId="26606"/>
          <ac:picMkLst>
            <pc:docMk/>
            <pc:sldMk cId="1638549804" sldId="312"/>
            <ac:picMk id="5" creationId="{D4F80941-86EC-42A6-B081-2E3B494E33D2}"/>
          </ac:picMkLst>
        </pc:picChg>
        <pc:picChg chg="del">
          <ac:chgData name="Marieke Drabbe" userId="b9b1a049-6b87-453c-9d4e-1b3ea0ffd634" providerId="ADAL" clId="{B2B5D5E4-0F85-4CBA-8D80-6C77385C215A}" dt="2020-09-01T09:24:36.625" v="895" actId="478"/>
          <ac:picMkLst>
            <pc:docMk/>
            <pc:sldMk cId="1638549804" sldId="312"/>
            <ac:picMk id="2050" creationId="{00000000-0000-0000-0000-000000000000}"/>
          </ac:picMkLst>
        </pc:picChg>
      </pc:sldChg>
      <pc:sldChg chg="modSp mod">
        <pc:chgData name="Marieke Drabbe" userId="b9b1a049-6b87-453c-9d4e-1b3ea0ffd634" providerId="ADAL" clId="{B2B5D5E4-0F85-4CBA-8D80-6C77385C215A}" dt="2020-09-01T10:10:49.707" v="4013" actId="5793"/>
        <pc:sldMkLst>
          <pc:docMk/>
          <pc:sldMk cId="2769156799" sldId="314"/>
        </pc:sldMkLst>
        <pc:spChg chg="mod">
          <ac:chgData name="Marieke Drabbe" userId="b9b1a049-6b87-453c-9d4e-1b3ea0ffd634" providerId="ADAL" clId="{B2B5D5E4-0F85-4CBA-8D80-6C77385C215A}" dt="2020-09-01T10:09:05.464" v="3547" actId="20577"/>
          <ac:spMkLst>
            <pc:docMk/>
            <pc:sldMk cId="2769156799" sldId="314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10:49.707" v="4013" actId="5793"/>
          <ac:spMkLst>
            <pc:docMk/>
            <pc:sldMk cId="2769156799" sldId="314"/>
            <ac:spMk id="3" creationId="{00000000-0000-0000-0000-000000000000}"/>
          </ac:spMkLst>
        </pc:spChg>
      </pc:sldChg>
      <pc:sldChg chg="modSp del mod">
        <pc:chgData name="Marieke Drabbe" userId="b9b1a049-6b87-453c-9d4e-1b3ea0ffd634" providerId="ADAL" clId="{B2B5D5E4-0F85-4CBA-8D80-6C77385C215A}" dt="2020-09-01T10:25:29.078" v="4230" actId="47"/>
        <pc:sldMkLst>
          <pc:docMk/>
          <pc:sldMk cId="1133082109" sldId="315"/>
        </pc:sldMkLst>
        <pc:spChg chg="mod">
          <ac:chgData name="Marieke Drabbe" userId="b9b1a049-6b87-453c-9d4e-1b3ea0ffd634" providerId="ADAL" clId="{B2B5D5E4-0F85-4CBA-8D80-6C77385C215A}" dt="2020-09-01T10:12:25.002" v="4041" actId="20577"/>
          <ac:spMkLst>
            <pc:docMk/>
            <pc:sldMk cId="1133082109" sldId="315"/>
            <ac:spMk id="2" creationId="{00000000-0000-0000-0000-000000000000}"/>
          </ac:spMkLst>
        </pc:spChg>
        <pc:spChg chg="mod">
          <ac:chgData name="Marieke Drabbe" userId="b9b1a049-6b87-453c-9d4e-1b3ea0ffd634" providerId="ADAL" clId="{B2B5D5E4-0F85-4CBA-8D80-6C77385C215A}" dt="2020-09-01T10:12:31.408" v="4060" actId="20577"/>
          <ac:spMkLst>
            <pc:docMk/>
            <pc:sldMk cId="1133082109" sldId="315"/>
            <ac:spMk id="3" creationId="{00000000-0000-0000-0000-000000000000}"/>
          </ac:spMkLst>
        </pc:spChg>
      </pc:sldChg>
      <pc:sldChg chg="addSp delSp modSp new del mod">
        <pc:chgData name="Marieke Drabbe" userId="b9b1a049-6b87-453c-9d4e-1b3ea0ffd634" providerId="ADAL" clId="{B2B5D5E4-0F85-4CBA-8D80-6C77385C215A}" dt="2020-09-01T09:40:51.258" v="1586" actId="47"/>
        <pc:sldMkLst>
          <pc:docMk/>
          <pc:sldMk cId="102374202" sldId="316"/>
        </pc:sldMkLst>
        <pc:spChg chg="mod">
          <ac:chgData name="Marieke Drabbe" userId="b9b1a049-6b87-453c-9d4e-1b3ea0ffd634" providerId="ADAL" clId="{B2B5D5E4-0F85-4CBA-8D80-6C77385C215A}" dt="2020-09-01T09:33:04.431" v="1461" actId="20577"/>
          <ac:spMkLst>
            <pc:docMk/>
            <pc:sldMk cId="102374202" sldId="316"/>
            <ac:spMk id="2" creationId="{A0498FB6-788E-4D1E-8044-68F8D16A1C4D}"/>
          </ac:spMkLst>
        </pc:spChg>
        <pc:spChg chg="del">
          <ac:chgData name="Marieke Drabbe" userId="b9b1a049-6b87-453c-9d4e-1b3ea0ffd634" providerId="ADAL" clId="{B2B5D5E4-0F85-4CBA-8D80-6C77385C215A}" dt="2020-09-01T09:35:04.241" v="1467" actId="478"/>
          <ac:spMkLst>
            <pc:docMk/>
            <pc:sldMk cId="102374202" sldId="316"/>
            <ac:spMk id="3" creationId="{99AA3C59-0C0D-4A99-84BF-E14177E28C44}"/>
          </ac:spMkLst>
        </pc:spChg>
        <pc:spChg chg="add del">
          <ac:chgData name="Marieke Drabbe" userId="b9b1a049-6b87-453c-9d4e-1b3ea0ffd634" providerId="ADAL" clId="{B2B5D5E4-0F85-4CBA-8D80-6C77385C215A}" dt="2020-09-01T09:33:26.695" v="1463" actId="478"/>
          <ac:spMkLst>
            <pc:docMk/>
            <pc:sldMk cId="102374202" sldId="316"/>
            <ac:spMk id="6" creationId="{C68B3E3F-25CF-494A-8205-5B93212A8A88}"/>
          </ac:spMkLst>
        </pc:spChg>
        <pc:spChg chg="add del">
          <ac:chgData name="Marieke Drabbe" userId="b9b1a049-6b87-453c-9d4e-1b3ea0ffd634" providerId="ADAL" clId="{B2B5D5E4-0F85-4CBA-8D80-6C77385C215A}" dt="2020-09-01T09:33:36.130" v="1465" actId="478"/>
          <ac:spMkLst>
            <pc:docMk/>
            <pc:sldMk cId="102374202" sldId="316"/>
            <ac:spMk id="7" creationId="{6C3683A8-DE8E-4635-A723-B5C6758D006B}"/>
          </ac:spMkLst>
        </pc:spChg>
        <pc:picChg chg="add">
          <ac:chgData name="Marieke Drabbe" userId="b9b1a049-6b87-453c-9d4e-1b3ea0ffd634" providerId="ADAL" clId="{B2B5D5E4-0F85-4CBA-8D80-6C77385C215A}" dt="2020-09-01T09:32:52.361" v="1422" actId="22"/>
          <ac:picMkLst>
            <pc:docMk/>
            <pc:sldMk cId="102374202" sldId="316"/>
            <ac:picMk id="5" creationId="{90AC5FBB-2858-46CE-87FA-945B0F22A70E}"/>
          </ac:picMkLst>
        </pc:picChg>
        <pc:picChg chg="add del">
          <ac:chgData name="Marieke Drabbe" userId="b9b1a049-6b87-453c-9d4e-1b3ea0ffd634" providerId="ADAL" clId="{B2B5D5E4-0F85-4CBA-8D80-6C77385C215A}" dt="2020-09-01T09:36:31.009" v="1578" actId="478"/>
          <ac:picMkLst>
            <pc:docMk/>
            <pc:sldMk cId="102374202" sldId="316"/>
            <ac:picMk id="8" creationId="{5A27A88F-09D8-491C-8BAD-B09C3D6C55EE}"/>
          </ac:picMkLst>
        </pc:picChg>
        <pc:picChg chg="add del">
          <ac:chgData name="Marieke Drabbe" userId="b9b1a049-6b87-453c-9d4e-1b3ea0ffd634" providerId="ADAL" clId="{B2B5D5E4-0F85-4CBA-8D80-6C77385C215A}" dt="2020-09-01T09:35:35.367" v="1469" actId="21"/>
          <ac:picMkLst>
            <pc:docMk/>
            <pc:sldMk cId="102374202" sldId="316"/>
            <ac:picMk id="4102" creationId="{9B587E17-271B-435C-BE5C-4E60CAEE013F}"/>
          </ac:picMkLst>
        </pc:picChg>
        <pc:picChg chg="add mod">
          <ac:chgData name="Marieke Drabbe" userId="b9b1a049-6b87-453c-9d4e-1b3ea0ffd634" providerId="ADAL" clId="{B2B5D5E4-0F85-4CBA-8D80-6C77385C215A}" dt="2020-09-01T09:35:37.387" v="1470" actId="1076"/>
          <ac:picMkLst>
            <pc:docMk/>
            <pc:sldMk cId="102374202" sldId="316"/>
            <ac:picMk id="4104" creationId="{8CF07454-0C66-4DCF-B459-24016FE50DCE}"/>
          </ac:picMkLst>
        </pc:picChg>
      </pc:sldChg>
      <pc:sldChg chg="addSp delSp modSp new del mod">
        <pc:chgData name="Marieke Drabbe" userId="b9b1a049-6b87-453c-9d4e-1b3ea0ffd634" providerId="ADAL" clId="{B2B5D5E4-0F85-4CBA-8D80-6C77385C215A}" dt="2020-09-01T09:40:51.779" v="1587" actId="47"/>
        <pc:sldMkLst>
          <pc:docMk/>
          <pc:sldMk cId="2416878245" sldId="317"/>
        </pc:sldMkLst>
        <pc:spChg chg="del mod">
          <ac:chgData name="Marieke Drabbe" userId="b9b1a049-6b87-453c-9d4e-1b3ea0ffd634" providerId="ADAL" clId="{B2B5D5E4-0F85-4CBA-8D80-6C77385C215A}" dt="2020-09-01T09:36:48.658" v="1583" actId="478"/>
          <ac:spMkLst>
            <pc:docMk/>
            <pc:sldMk cId="2416878245" sldId="317"/>
            <ac:spMk id="2" creationId="{014C6119-78CA-4A63-B2B3-64C5D02F7469}"/>
          </ac:spMkLst>
        </pc:spChg>
        <pc:spChg chg="del">
          <ac:chgData name="Marieke Drabbe" userId="b9b1a049-6b87-453c-9d4e-1b3ea0ffd634" providerId="ADAL" clId="{B2B5D5E4-0F85-4CBA-8D80-6C77385C215A}" dt="2020-09-01T09:36:35.587" v="1579" actId="478"/>
          <ac:spMkLst>
            <pc:docMk/>
            <pc:sldMk cId="2416878245" sldId="317"/>
            <ac:spMk id="3" creationId="{2E678B2D-1C81-4296-82B9-85B306DE6F2B}"/>
          </ac:spMkLst>
        </pc:spChg>
        <pc:spChg chg="add del mod">
          <ac:chgData name="Marieke Drabbe" userId="b9b1a049-6b87-453c-9d4e-1b3ea0ffd634" providerId="ADAL" clId="{B2B5D5E4-0F85-4CBA-8D80-6C77385C215A}" dt="2020-09-01T09:36:50.498" v="1584" actId="478"/>
          <ac:spMkLst>
            <pc:docMk/>
            <pc:sldMk cId="2416878245" sldId="317"/>
            <ac:spMk id="11" creationId="{2280A93C-485D-49EC-9D9D-0022E6910552}"/>
          </ac:spMkLst>
        </pc:spChg>
        <pc:picChg chg="add del">
          <ac:chgData name="Marieke Drabbe" userId="b9b1a049-6b87-453c-9d4e-1b3ea0ffd634" providerId="ADAL" clId="{B2B5D5E4-0F85-4CBA-8D80-6C77385C215A}" dt="2020-09-01T09:36:09.244" v="1537" actId="21"/>
          <ac:picMkLst>
            <pc:docMk/>
            <pc:sldMk cId="2416878245" sldId="317"/>
            <ac:picMk id="5" creationId="{AB592640-D84A-4EB8-8615-9F8A5D7B7118}"/>
          </ac:picMkLst>
        </pc:picChg>
        <pc:picChg chg="add mod">
          <ac:chgData name="Marieke Drabbe" userId="b9b1a049-6b87-453c-9d4e-1b3ea0ffd634" providerId="ADAL" clId="{B2B5D5E4-0F85-4CBA-8D80-6C77385C215A}" dt="2020-09-01T09:36:54.650" v="1585" actId="1076"/>
          <ac:picMkLst>
            <pc:docMk/>
            <pc:sldMk cId="2416878245" sldId="317"/>
            <ac:picMk id="7" creationId="{B3D19995-1B8D-437E-B49F-3E41BDF91F6F}"/>
          </ac:picMkLst>
        </pc:picChg>
        <pc:picChg chg="add">
          <ac:chgData name="Marieke Drabbe" userId="b9b1a049-6b87-453c-9d4e-1b3ea0ffd634" providerId="ADAL" clId="{B2B5D5E4-0F85-4CBA-8D80-6C77385C215A}" dt="2020-09-01T09:36:27.775" v="1577" actId="22"/>
          <ac:picMkLst>
            <pc:docMk/>
            <pc:sldMk cId="2416878245" sldId="317"/>
            <ac:picMk id="9" creationId="{4C51CD41-5818-4510-8124-8314D2DD98AC}"/>
          </ac:picMkLst>
        </pc:picChg>
      </pc:sldChg>
      <pc:sldChg chg="addSp modSp new mod">
        <pc:chgData name="Marieke Drabbe" userId="b9b1a049-6b87-453c-9d4e-1b3ea0ffd634" providerId="ADAL" clId="{B2B5D5E4-0F85-4CBA-8D80-6C77385C215A}" dt="2020-09-01T09:48:37.862" v="1843" actId="20577"/>
        <pc:sldMkLst>
          <pc:docMk/>
          <pc:sldMk cId="38372736" sldId="318"/>
        </pc:sldMkLst>
        <pc:spChg chg="mod">
          <ac:chgData name="Marieke Drabbe" userId="b9b1a049-6b87-453c-9d4e-1b3ea0ffd634" providerId="ADAL" clId="{B2B5D5E4-0F85-4CBA-8D80-6C77385C215A}" dt="2020-09-01T09:41:14.740" v="1621" actId="20577"/>
          <ac:spMkLst>
            <pc:docMk/>
            <pc:sldMk cId="38372736" sldId="318"/>
            <ac:spMk id="2" creationId="{F178A24A-943F-44AB-B967-911806914423}"/>
          </ac:spMkLst>
        </pc:spChg>
        <pc:spChg chg="mod">
          <ac:chgData name="Marieke Drabbe" userId="b9b1a049-6b87-453c-9d4e-1b3ea0ffd634" providerId="ADAL" clId="{B2B5D5E4-0F85-4CBA-8D80-6C77385C215A}" dt="2020-09-01T09:48:37.862" v="1843" actId="20577"/>
          <ac:spMkLst>
            <pc:docMk/>
            <pc:sldMk cId="38372736" sldId="318"/>
            <ac:spMk id="3" creationId="{AD3817C1-8ABB-431A-97A8-8324EB076518}"/>
          </ac:spMkLst>
        </pc:spChg>
        <pc:picChg chg="add">
          <ac:chgData name="Marieke Drabbe" userId="b9b1a049-6b87-453c-9d4e-1b3ea0ffd634" providerId="ADAL" clId="{B2B5D5E4-0F85-4CBA-8D80-6C77385C215A}" dt="2020-09-01T09:36:26.788" v="1576" actId="22"/>
          <ac:picMkLst>
            <pc:docMk/>
            <pc:sldMk cId="38372736" sldId="318"/>
            <ac:picMk id="5" creationId="{D5920F73-E79D-4DA0-8E45-E989E3E992C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2F139-FA33-4BEA-973A-E6916D0A78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519135-8B74-4B3D-97B1-9CC9E563175F}">
      <dgm:prSet/>
      <dgm:spPr/>
      <dgm:t>
        <a:bodyPr/>
        <a:lstStyle/>
        <a:p>
          <a:r>
            <a:rPr lang="nl-NL"/>
            <a:t>12.45 Opstart; instructie</a:t>
          </a:r>
          <a:endParaRPr lang="en-US"/>
        </a:p>
      </dgm:t>
    </dgm:pt>
    <dgm:pt modelId="{2ED09B3A-E319-40C5-B84B-CF9E69409DC4}" type="parTrans" cxnId="{C4E00EA1-AB7C-49EA-AF16-2768E24AB227}">
      <dgm:prSet/>
      <dgm:spPr/>
      <dgm:t>
        <a:bodyPr/>
        <a:lstStyle/>
        <a:p>
          <a:endParaRPr lang="en-US"/>
        </a:p>
      </dgm:t>
    </dgm:pt>
    <dgm:pt modelId="{D478AACB-71EB-496C-942C-BDFBEA15D329}" type="sibTrans" cxnId="{C4E00EA1-AB7C-49EA-AF16-2768E24AB227}">
      <dgm:prSet/>
      <dgm:spPr/>
      <dgm:t>
        <a:bodyPr/>
        <a:lstStyle/>
        <a:p>
          <a:endParaRPr lang="en-US"/>
        </a:p>
      </dgm:t>
    </dgm:pt>
    <dgm:pt modelId="{422C94CA-4616-42C5-89F3-B87D476F6A6F}">
      <dgm:prSet/>
      <dgm:spPr/>
      <dgm:t>
        <a:bodyPr/>
        <a:lstStyle/>
        <a:p>
          <a:r>
            <a:rPr lang="nl-NL"/>
            <a:t>Waar zijn we mee gestart?</a:t>
          </a:r>
          <a:endParaRPr lang="en-US"/>
        </a:p>
      </dgm:t>
    </dgm:pt>
    <dgm:pt modelId="{42BC2A43-363F-4DAB-B4D4-2368B1BDB590}" type="parTrans" cxnId="{21006D50-192F-4BDB-BA7C-805B5BA9CA54}">
      <dgm:prSet/>
      <dgm:spPr/>
      <dgm:t>
        <a:bodyPr/>
        <a:lstStyle/>
        <a:p>
          <a:endParaRPr lang="en-US"/>
        </a:p>
      </dgm:t>
    </dgm:pt>
    <dgm:pt modelId="{F8C95BE5-D178-49E8-895F-AC78D80EE74D}" type="sibTrans" cxnId="{21006D50-192F-4BDB-BA7C-805B5BA9CA54}">
      <dgm:prSet/>
      <dgm:spPr/>
      <dgm:t>
        <a:bodyPr/>
        <a:lstStyle/>
        <a:p>
          <a:endParaRPr lang="en-US"/>
        </a:p>
      </dgm:t>
    </dgm:pt>
    <dgm:pt modelId="{1E1049A5-0251-4E6D-889F-6D9C11124A67}">
      <dgm:prSet/>
      <dgm:spPr/>
      <dgm:t>
        <a:bodyPr/>
        <a:lstStyle/>
        <a:p>
          <a:r>
            <a:rPr lang="nl-NL"/>
            <a:t>Mijn leerdoelen voor de samenwerking in dit IBS</a:t>
          </a:r>
          <a:endParaRPr lang="en-US"/>
        </a:p>
      </dgm:t>
    </dgm:pt>
    <dgm:pt modelId="{BCEAE7F6-2337-4BF8-A537-9C644360A497}" type="parTrans" cxnId="{4D503F46-30C5-4F30-B549-BDB6E2C3DC5A}">
      <dgm:prSet/>
      <dgm:spPr/>
      <dgm:t>
        <a:bodyPr/>
        <a:lstStyle/>
        <a:p>
          <a:endParaRPr lang="en-US"/>
        </a:p>
      </dgm:t>
    </dgm:pt>
    <dgm:pt modelId="{73BD0798-9415-49A6-A144-D8DF39031194}" type="sibTrans" cxnId="{4D503F46-30C5-4F30-B549-BDB6E2C3DC5A}">
      <dgm:prSet/>
      <dgm:spPr/>
      <dgm:t>
        <a:bodyPr/>
        <a:lstStyle/>
        <a:p>
          <a:endParaRPr lang="en-US"/>
        </a:p>
      </dgm:t>
    </dgm:pt>
    <dgm:pt modelId="{636FCFD4-D6E0-4818-9EFA-08C3360444E6}">
      <dgm:prSet/>
      <dgm:spPr/>
      <dgm:t>
        <a:bodyPr/>
        <a:lstStyle/>
        <a:p>
          <a:r>
            <a:rPr lang="nl-NL"/>
            <a:t>Samenwerkingsovereenkomst</a:t>
          </a:r>
          <a:endParaRPr lang="en-US"/>
        </a:p>
      </dgm:t>
    </dgm:pt>
    <dgm:pt modelId="{DBBF1F67-9015-4DE2-BB28-D34728E0C308}" type="parTrans" cxnId="{379DC5CF-9233-42F5-A060-3195DBB46671}">
      <dgm:prSet/>
      <dgm:spPr/>
      <dgm:t>
        <a:bodyPr/>
        <a:lstStyle/>
        <a:p>
          <a:endParaRPr lang="en-US"/>
        </a:p>
      </dgm:t>
    </dgm:pt>
    <dgm:pt modelId="{8DC8FF42-6629-4D97-B7D1-ED3AE91617F7}" type="sibTrans" cxnId="{379DC5CF-9233-42F5-A060-3195DBB46671}">
      <dgm:prSet/>
      <dgm:spPr/>
      <dgm:t>
        <a:bodyPr/>
        <a:lstStyle/>
        <a:p>
          <a:endParaRPr lang="en-US"/>
        </a:p>
      </dgm:t>
    </dgm:pt>
    <dgm:pt modelId="{31039F98-AEFA-45A7-A282-9C79B51D8D33}">
      <dgm:prSet/>
      <dgm:spPr/>
      <dgm:t>
        <a:bodyPr/>
        <a:lstStyle/>
        <a:p>
          <a:r>
            <a:rPr lang="nl-NL"/>
            <a:t>Werken in IBS groepjes </a:t>
          </a:r>
          <a:endParaRPr lang="en-US"/>
        </a:p>
      </dgm:t>
    </dgm:pt>
    <dgm:pt modelId="{6F4CD7E3-6F91-45AA-8347-260E3A432215}" type="parTrans" cxnId="{D3F6D0DA-40BA-43C6-AAA4-67645DEBCFD2}">
      <dgm:prSet/>
      <dgm:spPr/>
      <dgm:t>
        <a:bodyPr/>
        <a:lstStyle/>
        <a:p>
          <a:endParaRPr lang="en-US"/>
        </a:p>
      </dgm:t>
    </dgm:pt>
    <dgm:pt modelId="{D4784A16-E014-40A2-A0B9-2344A4C02EDA}" type="sibTrans" cxnId="{D3F6D0DA-40BA-43C6-AAA4-67645DEBCFD2}">
      <dgm:prSet/>
      <dgm:spPr/>
      <dgm:t>
        <a:bodyPr/>
        <a:lstStyle/>
        <a:p>
          <a:endParaRPr lang="en-US"/>
        </a:p>
      </dgm:t>
    </dgm:pt>
    <dgm:pt modelId="{41473326-8FCC-4F9D-8663-54741B3BF6A4}">
      <dgm:prSet/>
      <dgm:spPr/>
      <dgm:t>
        <a:bodyPr/>
        <a:lstStyle/>
        <a:p>
          <a:r>
            <a:rPr lang="nl-NL"/>
            <a:t>13.45 Instructie</a:t>
          </a:r>
          <a:endParaRPr lang="en-US"/>
        </a:p>
      </dgm:t>
    </dgm:pt>
    <dgm:pt modelId="{7777D5D2-CB22-42C3-88C5-4B52BCFA6815}" type="parTrans" cxnId="{4E3F4A96-4F37-47CF-9282-A9E932E7C7AF}">
      <dgm:prSet/>
      <dgm:spPr/>
      <dgm:t>
        <a:bodyPr/>
        <a:lstStyle/>
        <a:p>
          <a:endParaRPr lang="en-US"/>
        </a:p>
      </dgm:t>
    </dgm:pt>
    <dgm:pt modelId="{1E92813C-6648-4810-9E68-6C471F88CFD4}" type="sibTrans" cxnId="{4E3F4A96-4F37-47CF-9282-A9E932E7C7AF}">
      <dgm:prSet/>
      <dgm:spPr/>
      <dgm:t>
        <a:bodyPr/>
        <a:lstStyle/>
        <a:p>
          <a:endParaRPr lang="en-US"/>
        </a:p>
      </dgm:t>
    </dgm:pt>
    <dgm:pt modelId="{7E53C624-2985-4959-BBD9-1A3E7AE07795}">
      <dgm:prSet/>
      <dgm:spPr/>
      <dgm:t>
        <a:bodyPr/>
        <a:lstStyle/>
        <a:p>
          <a:r>
            <a:rPr lang="nl-NL"/>
            <a:t>Probleemstelling; hoofd- en deelvraag</a:t>
          </a:r>
          <a:endParaRPr lang="en-US"/>
        </a:p>
      </dgm:t>
    </dgm:pt>
    <dgm:pt modelId="{9A6C35CE-56A0-4344-8C03-FEAF5D8B2916}" type="parTrans" cxnId="{E08AFFB6-0660-4D43-8A0D-0216C02CBC1B}">
      <dgm:prSet/>
      <dgm:spPr/>
      <dgm:t>
        <a:bodyPr/>
        <a:lstStyle/>
        <a:p>
          <a:endParaRPr lang="en-US"/>
        </a:p>
      </dgm:t>
    </dgm:pt>
    <dgm:pt modelId="{8E8BB0F1-C312-4F83-A9FB-679FB72E402B}" type="sibTrans" cxnId="{E08AFFB6-0660-4D43-8A0D-0216C02CBC1B}">
      <dgm:prSet/>
      <dgm:spPr/>
      <dgm:t>
        <a:bodyPr/>
        <a:lstStyle/>
        <a:p>
          <a:endParaRPr lang="en-US"/>
        </a:p>
      </dgm:t>
    </dgm:pt>
    <dgm:pt modelId="{A5A6CBDB-148C-4752-8E7E-6DFFC3FBA4E8}">
      <dgm:prSet/>
      <dgm:spPr/>
      <dgm:t>
        <a:bodyPr/>
        <a:lstStyle/>
        <a:p>
          <a:r>
            <a:rPr lang="nl-NL"/>
            <a:t>Introductie LA1 Onderzoekstechnieken</a:t>
          </a:r>
          <a:endParaRPr lang="en-US"/>
        </a:p>
      </dgm:t>
    </dgm:pt>
    <dgm:pt modelId="{0DEEE5F1-98D6-4D2A-8A18-6009422CF474}" type="parTrans" cxnId="{C641FEB7-09EE-4294-9140-C7B86A28C6AE}">
      <dgm:prSet/>
      <dgm:spPr/>
      <dgm:t>
        <a:bodyPr/>
        <a:lstStyle/>
        <a:p>
          <a:endParaRPr lang="en-US"/>
        </a:p>
      </dgm:t>
    </dgm:pt>
    <dgm:pt modelId="{2C5593A8-712E-4FD2-BDC6-17D446B9EDE2}" type="sibTrans" cxnId="{C641FEB7-09EE-4294-9140-C7B86A28C6AE}">
      <dgm:prSet/>
      <dgm:spPr/>
      <dgm:t>
        <a:bodyPr/>
        <a:lstStyle/>
        <a:p>
          <a:endParaRPr lang="en-US"/>
        </a:p>
      </dgm:t>
    </dgm:pt>
    <dgm:pt modelId="{45F15CC8-8B62-4407-BE30-61F28EC49FB1}" type="pres">
      <dgm:prSet presAssocID="{8522F139-FA33-4BEA-973A-E6916D0A7881}" presName="linear" presStyleCnt="0">
        <dgm:presLayoutVars>
          <dgm:dir/>
          <dgm:animLvl val="lvl"/>
          <dgm:resizeHandles val="exact"/>
        </dgm:presLayoutVars>
      </dgm:prSet>
      <dgm:spPr/>
    </dgm:pt>
    <dgm:pt modelId="{0B573BD8-CB29-450D-A18E-3E7B5AAAC566}" type="pres">
      <dgm:prSet presAssocID="{DD519135-8B74-4B3D-97B1-9CC9E563175F}" presName="parentLin" presStyleCnt="0"/>
      <dgm:spPr/>
    </dgm:pt>
    <dgm:pt modelId="{95BF3E0E-F28E-4865-8E6D-1585E200ADA7}" type="pres">
      <dgm:prSet presAssocID="{DD519135-8B74-4B3D-97B1-9CC9E563175F}" presName="parentLeftMargin" presStyleLbl="node1" presStyleIdx="0" presStyleCnt="3"/>
      <dgm:spPr/>
    </dgm:pt>
    <dgm:pt modelId="{DEB9449D-40A8-47D3-8B75-B0AE4EE2396C}" type="pres">
      <dgm:prSet presAssocID="{DD519135-8B74-4B3D-97B1-9CC9E563175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65A5D0-802C-432A-A0EE-A91D9C02DA00}" type="pres">
      <dgm:prSet presAssocID="{DD519135-8B74-4B3D-97B1-9CC9E563175F}" presName="negativeSpace" presStyleCnt="0"/>
      <dgm:spPr/>
    </dgm:pt>
    <dgm:pt modelId="{E06E0DB4-9098-46E5-AA08-687451B078FD}" type="pres">
      <dgm:prSet presAssocID="{DD519135-8B74-4B3D-97B1-9CC9E563175F}" presName="childText" presStyleLbl="conFgAcc1" presStyleIdx="0" presStyleCnt="3">
        <dgm:presLayoutVars>
          <dgm:bulletEnabled val="1"/>
        </dgm:presLayoutVars>
      </dgm:prSet>
      <dgm:spPr/>
    </dgm:pt>
    <dgm:pt modelId="{16AF354E-4C4F-4019-925D-8953AB2809A8}" type="pres">
      <dgm:prSet presAssocID="{D478AACB-71EB-496C-942C-BDFBEA15D329}" presName="spaceBetweenRectangles" presStyleCnt="0"/>
      <dgm:spPr/>
    </dgm:pt>
    <dgm:pt modelId="{03A0B010-EF4B-42FD-AEBE-1FC12FFA7231}" type="pres">
      <dgm:prSet presAssocID="{31039F98-AEFA-45A7-A282-9C79B51D8D33}" presName="parentLin" presStyleCnt="0"/>
      <dgm:spPr/>
    </dgm:pt>
    <dgm:pt modelId="{B9537A4F-CAA9-43E7-9495-6BCBBBBA6956}" type="pres">
      <dgm:prSet presAssocID="{31039F98-AEFA-45A7-A282-9C79B51D8D33}" presName="parentLeftMargin" presStyleLbl="node1" presStyleIdx="0" presStyleCnt="3"/>
      <dgm:spPr/>
    </dgm:pt>
    <dgm:pt modelId="{D8F6A2C5-F2D0-427E-A32D-BBBCADFF455C}" type="pres">
      <dgm:prSet presAssocID="{31039F98-AEFA-45A7-A282-9C79B51D8D3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38932C8-E4E7-42A4-A0F2-00950D3AB38D}" type="pres">
      <dgm:prSet presAssocID="{31039F98-AEFA-45A7-A282-9C79B51D8D33}" presName="negativeSpace" presStyleCnt="0"/>
      <dgm:spPr/>
    </dgm:pt>
    <dgm:pt modelId="{0021DD0A-B86E-4851-B477-707ABA6DEF1F}" type="pres">
      <dgm:prSet presAssocID="{31039F98-AEFA-45A7-A282-9C79B51D8D33}" presName="childText" presStyleLbl="conFgAcc1" presStyleIdx="1" presStyleCnt="3">
        <dgm:presLayoutVars>
          <dgm:bulletEnabled val="1"/>
        </dgm:presLayoutVars>
      </dgm:prSet>
      <dgm:spPr/>
    </dgm:pt>
    <dgm:pt modelId="{551C3927-92E9-41C3-A7BF-440593E70EA4}" type="pres">
      <dgm:prSet presAssocID="{D4784A16-E014-40A2-A0B9-2344A4C02EDA}" presName="spaceBetweenRectangles" presStyleCnt="0"/>
      <dgm:spPr/>
    </dgm:pt>
    <dgm:pt modelId="{927F074C-2AC3-4DB0-BF86-327643B652C5}" type="pres">
      <dgm:prSet presAssocID="{41473326-8FCC-4F9D-8663-54741B3BF6A4}" presName="parentLin" presStyleCnt="0"/>
      <dgm:spPr/>
    </dgm:pt>
    <dgm:pt modelId="{F2A27005-D2A9-492B-BA98-6E80EDDA36A4}" type="pres">
      <dgm:prSet presAssocID="{41473326-8FCC-4F9D-8663-54741B3BF6A4}" presName="parentLeftMargin" presStyleLbl="node1" presStyleIdx="1" presStyleCnt="3"/>
      <dgm:spPr/>
    </dgm:pt>
    <dgm:pt modelId="{E948D33E-8B0C-4859-8396-3581F19EB0FB}" type="pres">
      <dgm:prSet presAssocID="{41473326-8FCC-4F9D-8663-54741B3BF6A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D4526DB-84C8-4C6D-B8CE-1AF0A81091D8}" type="pres">
      <dgm:prSet presAssocID="{41473326-8FCC-4F9D-8663-54741B3BF6A4}" presName="negativeSpace" presStyleCnt="0"/>
      <dgm:spPr/>
    </dgm:pt>
    <dgm:pt modelId="{9186C6C2-4BE8-4060-8666-496EF4F6EE09}" type="pres">
      <dgm:prSet presAssocID="{41473326-8FCC-4F9D-8663-54741B3BF6A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33AA035-42C0-461B-85B6-D8A5492AF807}" type="presOf" srcId="{41473326-8FCC-4F9D-8663-54741B3BF6A4}" destId="{E948D33E-8B0C-4859-8396-3581F19EB0FB}" srcOrd="1" destOrd="0" presId="urn:microsoft.com/office/officeart/2005/8/layout/list1"/>
    <dgm:cxn modelId="{E864655E-FAA0-40D8-958D-527551F46FAD}" type="presOf" srcId="{31039F98-AEFA-45A7-A282-9C79B51D8D33}" destId="{B9537A4F-CAA9-43E7-9495-6BCBBBBA6956}" srcOrd="0" destOrd="0" presId="urn:microsoft.com/office/officeart/2005/8/layout/list1"/>
    <dgm:cxn modelId="{3B0BDE64-0228-4DB0-9595-63FA49A755B8}" type="presOf" srcId="{636FCFD4-D6E0-4818-9EFA-08C3360444E6}" destId="{E06E0DB4-9098-46E5-AA08-687451B078FD}" srcOrd="0" destOrd="2" presId="urn:microsoft.com/office/officeart/2005/8/layout/list1"/>
    <dgm:cxn modelId="{4D503F46-30C5-4F30-B549-BDB6E2C3DC5A}" srcId="{DD519135-8B74-4B3D-97B1-9CC9E563175F}" destId="{1E1049A5-0251-4E6D-889F-6D9C11124A67}" srcOrd="1" destOrd="0" parTransId="{BCEAE7F6-2337-4BF8-A537-9C644360A497}" sibTransId="{73BD0798-9415-49A6-A144-D8DF39031194}"/>
    <dgm:cxn modelId="{21006D50-192F-4BDB-BA7C-805B5BA9CA54}" srcId="{DD519135-8B74-4B3D-97B1-9CC9E563175F}" destId="{422C94CA-4616-42C5-89F3-B87D476F6A6F}" srcOrd="0" destOrd="0" parTransId="{42BC2A43-363F-4DAB-B4D4-2368B1BDB590}" sibTransId="{F8C95BE5-D178-49E8-895F-AC78D80EE74D}"/>
    <dgm:cxn modelId="{4E3F4A96-4F37-47CF-9282-A9E932E7C7AF}" srcId="{8522F139-FA33-4BEA-973A-E6916D0A7881}" destId="{41473326-8FCC-4F9D-8663-54741B3BF6A4}" srcOrd="2" destOrd="0" parTransId="{7777D5D2-CB22-42C3-88C5-4B52BCFA6815}" sibTransId="{1E92813C-6648-4810-9E68-6C471F88CFD4}"/>
    <dgm:cxn modelId="{6CEFA696-1247-4EE6-B7F8-BBD003CEAE44}" type="presOf" srcId="{7E53C624-2985-4959-BBD9-1A3E7AE07795}" destId="{9186C6C2-4BE8-4060-8666-496EF4F6EE09}" srcOrd="0" destOrd="0" presId="urn:microsoft.com/office/officeart/2005/8/layout/list1"/>
    <dgm:cxn modelId="{C4E00EA1-AB7C-49EA-AF16-2768E24AB227}" srcId="{8522F139-FA33-4BEA-973A-E6916D0A7881}" destId="{DD519135-8B74-4B3D-97B1-9CC9E563175F}" srcOrd="0" destOrd="0" parTransId="{2ED09B3A-E319-40C5-B84B-CF9E69409DC4}" sibTransId="{D478AACB-71EB-496C-942C-BDFBEA15D329}"/>
    <dgm:cxn modelId="{B92F5DB3-35A4-460D-9DEA-5AD2ECFF9C3C}" type="presOf" srcId="{422C94CA-4616-42C5-89F3-B87D476F6A6F}" destId="{E06E0DB4-9098-46E5-AA08-687451B078FD}" srcOrd="0" destOrd="0" presId="urn:microsoft.com/office/officeart/2005/8/layout/list1"/>
    <dgm:cxn modelId="{E08AFFB6-0660-4D43-8A0D-0216C02CBC1B}" srcId="{41473326-8FCC-4F9D-8663-54741B3BF6A4}" destId="{7E53C624-2985-4959-BBD9-1A3E7AE07795}" srcOrd="0" destOrd="0" parTransId="{9A6C35CE-56A0-4344-8C03-FEAF5D8B2916}" sibTransId="{8E8BB0F1-C312-4F83-A9FB-679FB72E402B}"/>
    <dgm:cxn modelId="{2C2920B7-C108-4BD9-8B49-4F2E80BC23D0}" type="presOf" srcId="{31039F98-AEFA-45A7-A282-9C79B51D8D33}" destId="{D8F6A2C5-F2D0-427E-A32D-BBBCADFF455C}" srcOrd="1" destOrd="0" presId="urn:microsoft.com/office/officeart/2005/8/layout/list1"/>
    <dgm:cxn modelId="{C641FEB7-09EE-4294-9140-C7B86A28C6AE}" srcId="{41473326-8FCC-4F9D-8663-54741B3BF6A4}" destId="{A5A6CBDB-148C-4752-8E7E-6DFFC3FBA4E8}" srcOrd="1" destOrd="0" parTransId="{0DEEE5F1-98D6-4D2A-8A18-6009422CF474}" sibTransId="{2C5593A8-712E-4FD2-BDC6-17D446B9EDE2}"/>
    <dgm:cxn modelId="{12D6CBB9-2FBA-4FDA-88D2-33D50FFFDBD7}" type="presOf" srcId="{A5A6CBDB-148C-4752-8E7E-6DFFC3FBA4E8}" destId="{9186C6C2-4BE8-4060-8666-496EF4F6EE09}" srcOrd="0" destOrd="1" presId="urn:microsoft.com/office/officeart/2005/8/layout/list1"/>
    <dgm:cxn modelId="{9C24DDC5-9799-4D51-A303-63D3B2552D8B}" type="presOf" srcId="{41473326-8FCC-4F9D-8663-54741B3BF6A4}" destId="{F2A27005-D2A9-492B-BA98-6E80EDDA36A4}" srcOrd="0" destOrd="0" presId="urn:microsoft.com/office/officeart/2005/8/layout/list1"/>
    <dgm:cxn modelId="{8BAF04C8-2E3D-49AD-BC59-D3A626DB2736}" type="presOf" srcId="{8522F139-FA33-4BEA-973A-E6916D0A7881}" destId="{45F15CC8-8B62-4407-BE30-61F28EC49FB1}" srcOrd="0" destOrd="0" presId="urn:microsoft.com/office/officeart/2005/8/layout/list1"/>
    <dgm:cxn modelId="{379DC5CF-9233-42F5-A060-3195DBB46671}" srcId="{DD519135-8B74-4B3D-97B1-9CC9E563175F}" destId="{636FCFD4-D6E0-4818-9EFA-08C3360444E6}" srcOrd="2" destOrd="0" parTransId="{DBBF1F67-9015-4DE2-BB28-D34728E0C308}" sibTransId="{8DC8FF42-6629-4D97-B7D1-ED3AE91617F7}"/>
    <dgm:cxn modelId="{D3F6D0DA-40BA-43C6-AAA4-67645DEBCFD2}" srcId="{8522F139-FA33-4BEA-973A-E6916D0A7881}" destId="{31039F98-AEFA-45A7-A282-9C79B51D8D33}" srcOrd="1" destOrd="0" parTransId="{6F4CD7E3-6F91-45AA-8347-260E3A432215}" sibTransId="{D4784A16-E014-40A2-A0B9-2344A4C02EDA}"/>
    <dgm:cxn modelId="{505F44EE-8859-493C-9AAD-74CD0220F25C}" type="presOf" srcId="{DD519135-8B74-4B3D-97B1-9CC9E563175F}" destId="{DEB9449D-40A8-47D3-8B75-B0AE4EE2396C}" srcOrd="1" destOrd="0" presId="urn:microsoft.com/office/officeart/2005/8/layout/list1"/>
    <dgm:cxn modelId="{947AA4F2-009C-4562-B878-C7425B72F5BE}" type="presOf" srcId="{DD519135-8B74-4B3D-97B1-9CC9E563175F}" destId="{95BF3E0E-F28E-4865-8E6D-1585E200ADA7}" srcOrd="0" destOrd="0" presId="urn:microsoft.com/office/officeart/2005/8/layout/list1"/>
    <dgm:cxn modelId="{4C77A7F2-F3F0-4E84-87FE-A83297987A04}" type="presOf" srcId="{1E1049A5-0251-4E6D-889F-6D9C11124A67}" destId="{E06E0DB4-9098-46E5-AA08-687451B078FD}" srcOrd="0" destOrd="1" presId="urn:microsoft.com/office/officeart/2005/8/layout/list1"/>
    <dgm:cxn modelId="{05A229AB-D43D-4CE5-9ABE-85ACA2F2579E}" type="presParOf" srcId="{45F15CC8-8B62-4407-BE30-61F28EC49FB1}" destId="{0B573BD8-CB29-450D-A18E-3E7B5AAAC566}" srcOrd="0" destOrd="0" presId="urn:microsoft.com/office/officeart/2005/8/layout/list1"/>
    <dgm:cxn modelId="{D90E21DD-0A2C-42D4-8C48-B121E578C8E8}" type="presParOf" srcId="{0B573BD8-CB29-450D-A18E-3E7B5AAAC566}" destId="{95BF3E0E-F28E-4865-8E6D-1585E200ADA7}" srcOrd="0" destOrd="0" presId="urn:microsoft.com/office/officeart/2005/8/layout/list1"/>
    <dgm:cxn modelId="{B9FE4731-BF6C-414D-8B66-CC679243822F}" type="presParOf" srcId="{0B573BD8-CB29-450D-A18E-3E7B5AAAC566}" destId="{DEB9449D-40A8-47D3-8B75-B0AE4EE2396C}" srcOrd="1" destOrd="0" presId="urn:microsoft.com/office/officeart/2005/8/layout/list1"/>
    <dgm:cxn modelId="{8F75EA62-1446-43FA-A0C0-9EC486A4AFCE}" type="presParOf" srcId="{45F15CC8-8B62-4407-BE30-61F28EC49FB1}" destId="{6265A5D0-802C-432A-A0EE-A91D9C02DA00}" srcOrd="1" destOrd="0" presId="urn:microsoft.com/office/officeart/2005/8/layout/list1"/>
    <dgm:cxn modelId="{317E1D1F-BD3E-4C83-9CF9-FCCD42285383}" type="presParOf" srcId="{45F15CC8-8B62-4407-BE30-61F28EC49FB1}" destId="{E06E0DB4-9098-46E5-AA08-687451B078FD}" srcOrd="2" destOrd="0" presId="urn:microsoft.com/office/officeart/2005/8/layout/list1"/>
    <dgm:cxn modelId="{D75105F9-16CE-46B2-B0BE-B916EBC1F98F}" type="presParOf" srcId="{45F15CC8-8B62-4407-BE30-61F28EC49FB1}" destId="{16AF354E-4C4F-4019-925D-8953AB2809A8}" srcOrd="3" destOrd="0" presId="urn:microsoft.com/office/officeart/2005/8/layout/list1"/>
    <dgm:cxn modelId="{462D87DA-0587-4033-961D-14B23730AF7D}" type="presParOf" srcId="{45F15CC8-8B62-4407-BE30-61F28EC49FB1}" destId="{03A0B010-EF4B-42FD-AEBE-1FC12FFA7231}" srcOrd="4" destOrd="0" presId="urn:microsoft.com/office/officeart/2005/8/layout/list1"/>
    <dgm:cxn modelId="{B4BC416F-2970-4440-BDE2-8C4D7314E2BB}" type="presParOf" srcId="{03A0B010-EF4B-42FD-AEBE-1FC12FFA7231}" destId="{B9537A4F-CAA9-43E7-9495-6BCBBBBA6956}" srcOrd="0" destOrd="0" presId="urn:microsoft.com/office/officeart/2005/8/layout/list1"/>
    <dgm:cxn modelId="{73A0DB01-F95D-4CA7-BA71-C3B6709C2267}" type="presParOf" srcId="{03A0B010-EF4B-42FD-AEBE-1FC12FFA7231}" destId="{D8F6A2C5-F2D0-427E-A32D-BBBCADFF455C}" srcOrd="1" destOrd="0" presId="urn:microsoft.com/office/officeart/2005/8/layout/list1"/>
    <dgm:cxn modelId="{1544AD3B-A5D0-47C7-8F70-5A62DC9F89BD}" type="presParOf" srcId="{45F15CC8-8B62-4407-BE30-61F28EC49FB1}" destId="{438932C8-E4E7-42A4-A0F2-00950D3AB38D}" srcOrd="5" destOrd="0" presId="urn:microsoft.com/office/officeart/2005/8/layout/list1"/>
    <dgm:cxn modelId="{1AB79E78-47ED-4EA2-9FD9-A7A4FEF44E14}" type="presParOf" srcId="{45F15CC8-8B62-4407-BE30-61F28EC49FB1}" destId="{0021DD0A-B86E-4851-B477-707ABA6DEF1F}" srcOrd="6" destOrd="0" presId="urn:microsoft.com/office/officeart/2005/8/layout/list1"/>
    <dgm:cxn modelId="{068E5AE6-9EBA-44E2-9D8A-2046171DDFCE}" type="presParOf" srcId="{45F15CC8-8B62-4407-BE30-61F28EC49FB1}" destId="{551C3927-92E9-41C3-A7BF-440593E70EA4}" srcOrd="7" destOrd="0" presId="urn:microsoft.com/office/officeart/2005/8/layout/list1"/>
    <dgm:cxn modelId="{EC270331-2BF8-443F-A926-45E22F3BCF8E}" type="presParOf" srcId="{45F15CC8-8B62-4407-BE30-61F28EC49FB1}" destId="{927F074C-2AC3-4DB0-BF86-327643B652C5}" srcOrd="8" destOrd="0" presId="urn:microsoft.com/office/officeart/2005/8/layout/list1"/>
    <dgm:cxn modelId="{58806F7A-0310-4437-B3D8-74BA6CA84A33}" type="presParOf" srcId="{927F074C-2AC3-4DB0-BF86-327643B652C5}" destId="{F2A27005-D2A9-492B-BA98-6E80EDDA36A4}" srcOrd="0" destOrd="0" presId="urn:microsoft.com/office/officeart/2005/8/layout/list1"/>
    <dgm:cxn modelId="{195927DD-F926-4022-B6A1-17281EE552F6}" type="presParOf" srcId="{927F074C-2AC3-4DB0-BF86-327643B652C5}" destId="{E948D33E-8B0C-4859-8396-3581F19EB0FB}" srcOrd="1" destOrd="0" presId="urn:microsoft.com/office/officeart/2005/8/layout/list1"/>
    <dgm:cxn modelId="{35107529-61AC-4D4B-91BE-3B907D61B8AB}" type="presParOf" srcId="{45F15CC8-8B62-4407-BE30-61F28EC49FB1}" destId="{1D4526DB-84C8-4C6D-B8CE-1AF0A81091D8}" srcOrd="9" destOrd="0" presId="urn:microsoft.com/office/officeart/2005/8/layout/list1"/>
    <dgm:cxn modelId="{0C020357-9494-4D3F-B2D6-BF5F9FCD1CBD}" type="presParOf" srcId="{45F15CC8-8B62-4407-BE30-61F28EC49FB1}" destId="{9186C6C2-4BE8-4060-8666-496EF4F6EE0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E0DB4-9098-46E5-AA08-687451B078FD}">
      <dsp:nvSpPr>
        <dsp:cNvPr id="0" name=""/>
        <dsp:cNvSpPr/>
      </dsp:nvSpPr>
      <dsp:spPr>
        <a:xfrm>
          <a:off x="0" y="329921"/>
          <a:ext cx="10515600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Waar zijn we mee gestart?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Mijn leerdoelen voor de samenwerking in dit IBS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Samenwerkingsovereenkomst</a:t>
          </a:r>
          <a:endParaRPr lang="en-US" sz="2000" kern="1200"/>
        </a:p>
      </dsp:txBody>
      <dsp:txXfrm>
        <a:off x="0" y="329921"/>
        <a:ext cx="10515600" cy="1512000"/>
      </dsp:txXfrm>
    </dsp:sp>
    <dsp:sp modelId="{DEB9449D-40A8-47D3-8B75-B0AE4EE2396C}">
      <dsp:nvSpPr>
        <dsp:cNvPr id="0" name=""/>
        <dsp:cNvSpPr/>
      </dsp:nvSpPr>
      <dsp:spPr>
        <a:xfrm>
          <a:off x="525780" y="34721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12.45 Opstart; instructie</a:t>
          </a:r>
          <a:endParaRPr lang="en-US" sz="2000" kern="1200"/>
        </a:p>
      </dsp:txBody>
      <dsp:txXfrm>
        <a:off x="554601" y="63542"/>
        <a:ext cx="7303278" cy="532758"/>
      </dsp:txXfrm>
    </dsp:sp>
    <dsp:sp modelId="{0021DD0A-B86E-4851-B477-707ABA6DEF1F}">
      <dsp:nvSpPr>
        <dsp:cNvPr id="0" name=""/>
        <dsp:cNvSpPr/>
      </dsp:nvSpPr>
      <dsp:spPr>
        <a:xfrm>
          <a:off x="0" y="2245121"/>
          <a:ext cx="10515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6A2C5-F2D0-427E-A32D-BBBCADFF455C}">
      <dsp:nvSpPr>
        <dsp:cNvPr id="0" name=""/>
        <dsp:cNvSpPr/>
      </dsp:nvSpPr>
      <dsp:spPr>
        <a:xfrm>
          <a:off x="525780" y="1949922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Werken in IBS groepjes </a:t>
          </a:r>
          <a:endParaRPr lang="en-US" sz="2000" kern="1200"/>
        </a:p>
      </dsp:txBody>
      <dsp:txXfrm>
        <a:off x="554601" y="1978743"/>
        <a:ext cx="7303278" cy="532758"/>
      </dsp:txXfrm>
    </dsp:sp>
    <dsp:sp modelId="{9186C6C2-4BE8-4060-8666-496EF4F6EE09}">
      <dsp:nvSpPr>
        <dsp:cNvPr id="0" name=""/>
        <dsp:cNvSpPr/>
      </dsp:nvSpPr>
      <dsp:spPr>
        <a:xfrm>
          <a:off x="0" y="3152322"/>
          <a:ext cx="10515600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Probleemstelling; hoofd- en deelvraag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000" kern="1200"/>
            <a:t>Introductie LA1 Onderzoekstechnieken</a:t>
          </a:r>
          <a:endParaRPr lang="en-US" sz="2000" kern="1200"/>
        </a:p>
      </dsp:txBody>
      <dsp:txXfrm>
        <a:off x="0" y="3152322"/>
        <a:ext cx="10515600" cy="1165500"/>
      </dsp:txXfrm>
    </dsp:sp>
    <dsp:sp modelId="{E948D33E-8B0C-4859-8396-3581F19EB0FB}">
      <dsp:nvSpPr>
        <dsp:cNvPr id="0" name=""/>
        <dsp:cNvSpPr/>
      </dsp:nvSpPr>
      <dsp:spPr>
        <a:xfrm>
          <a:off x="525780" y="2857121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13.45 Instructie</a:t>
          </a:r>
          <a:endParaRPr lang="en-US" sz="2000" kern="1200"/>
        </a:p>
      </dsp:txBody>
      <dsp:txXfrm>
        <a:off x="554601" y="2885942"/>
        <a:ext cx="730327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EBEE9-5ED1-47E3-91F3-8E6237564E1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9C61E-FA29-48B5-B8E4-AFB31D3E600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6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9C61E-FA29-48B5-B8E4-AFB31D3E600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87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9C61E-FA29-48B5-B8E4-AFB31D3E600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36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B16E3-DB88-43F2-B191-AB6D10F233E3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156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7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447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775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58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026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190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27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622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47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5314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110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15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90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32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4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5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7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3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64" y="6212255"/>
            <a:ext cx="483759" cy="50922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4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51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/>
              <a:t>Hoofd- en deelvragen </a:t>
            </a:r>
            <a:br>
              <a:rPr lang="nl-NL"/>
            </a:br>
            <a:r>
              <a:rPr lang="nl-NL"/>
              <a:t>Introductie LA 1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IBS Leefbare stad</a:t>
            </a:r>
          </a:p>
          <a:p>
            <a:r>
              <a:rPr lang="nl-NL">
                <a:solidFill>
                  <a:schemeClr val="tx1"/>
                </a:solidFill>
              </a:rPr>
              <a:t>Leerjaar 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04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8059"/>
            <a:ext cx="10515600" cy="1325563"/>
          </a:xfrm>
        </p:spPr>
        <p:txBody>
          <a:bodyPr/>
          <a:lstStyle/>
          <a:p>
            <a:r>
              <a:rPr lang="nl-NL"/>
              <a:t>Soorten 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41777"/>
            <a:ext cx="10515600" cy="4923891"/>
          </a:xfrm>
        </p:spPr>
        <p:txBody>
          <a:bodyPr>
            <a:normAutofit fontScale="92500"/>
          </a:bodyPr>
          <a:lstStyle/>
          <a:p>
            <a:r>
              <a:rPr lang="nl-NL"/>
              <a:t>Beschrijvende vraag – gaat over het hier en nu</a:t>
            </a:r>
          </a:p>
          <a:p>
            <a:pPr lvl="1"/>
            <a:r>
              <a:rPr lang="nl-NL"/>
              <a:t>Voorbeeld: ‘ Waar zien we hier vandaag al goede voorbeelden van?’</a:t>
            </a:r>
          </a:p>
          <a:p>
            <a:pPr marL="457200" lvl="1" indent="0">
              <a:buNone/>
            </a:pPr>
            <a:endParaRPr lang="nl-NL"/>
          </a:p>
          <a:p>
            <a:r>
              <a:rPr lang="nl-NL"/>
              <a:t>Verklarende vraag – helpen een oorzaak te achterhalen </a:t>
            </a:r>
          </a:p>
          <a:p>
            <a:pPr lvl="1"/>
            <a:r>
              <a:rPr lang="nl-NL"/>
              <a:t>Voorbeeld: ‘Hoe komt het dat dit probleem is ontstaan?’</a:t>
            </a:r>
          </a:p>
          <a:p>
            <a:pPr marL="457200" lvl="1" indent="0">
              <a:buNone/>
            </a:pPr>
            <a:endParaRPr lang="nl-NL"/>
          </a:p>
          <a:p>
            <a:r>
              <a:rPr lang="nl-NL"/>
              <a:t>Analyserende vraag – helpt een proces voorafgaand aan een gebeurtenis in beeld te brengen </a:t>
            </a:r>
          </a:p>
          <a:p>
            <a:pPr lvl="1"/>
            <a:r>
              <a:rPr lang="nl-NL"/>
              <a:t>Voorbeeld: ‘Hoe komt het dat de sportrecords steeds scherper worden gesteld?’</a:t>
            </a:r>
          </a:p>
          <a:p>
            <a:pPr marL="457200" lvl="1" indent="0">
              <a:buNone/>
            </a:pPr>
            <a:endParaRPr lang="nl-NL"/>
          </a:p>
          <a:p>
            <a:r>
              <a:rPr lang="nl-NL"/>
              <a:t>Meningsvraag – gaat op zoek naar een mening (niet alleen van jezelf)</a:t>
            </a:r>
          </a:p>
          <a:p>
            <a:pPr lvl="1"/>
            <a:r>
              <a:rPr lang="nl-NL"/>
              <a:t>Voorbeeld: ‘Is het geoorloofd om dierproeven te doen om medicijnen te testen?’</a:t>
            </a:r>
          </a:p>
          <a:p>
            <a:pPr marL="0" indent="0">
              <a:buNone/>
            </a:pP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pic>
        <p:nvPicPr>
          <p:cNvPr id="6146" name="Picture 2" descr="PLNT | Leiden Centre for Innovation and Entrepreneurship | Vraagteken">
            <a:extLst>
              <a:ext uri="{FF2B5EF4-FFF2-40B4-BE49-F238E27FC236}">
                <a16:creationId xmlns:a16="http://schemas.microsoft.com/office/drawing/2014/main" id="{DA83079C-A661-4E4F-AE20-4548E9E82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62" y="400755"/>
            <a:ext cx="2207604" cy="124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02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Eisen aan een hoofdvraag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Niet te globaal</a:t>
            </a:r>
          </a:p>
          <a:p>
            <a:pPr lvl="1"/>
            <a:r>
              <a:rPr lang="nl-NL"/>
              <a:t>hoe algemener de vraag, des te meer informatie je moet zoeken en hoe meer </a:t>
            </a:r>
            <a:r>
              <a:rPr lang="nl-NL" err="1"/>
              <a:t>onderzoekstijd</a:t>
            </a:r>
            <a:r>
              <a:rPr lang="nl-NL"/>
              <a:t> je nodig hebt.</a:t>
            </a:r>
          </a:p>
          <a:p>
            <a:pPr marL="0" indent="0">
              <a:buNone/>
            </a:pPr>
            <a:r>
              <a:rPr lang="nl-NL"/>
              <a:t>Duidelijk afgebakend</a:t>
            </a:r>
          </a:p>
          <a:p>
            <a:pPr lvl="1"/>
            <a:r>
              <a:rPr lang="nl-NL"/>
              <a:t>het onderwerp, de periode of het onderzoeksgebied zijn duidelijk aangegeven (Wat? Wanneer? Waar?).</a:t>
            </a:r>
          </a:p>
          <a:p>
            <a:pPr marL="0" indent="0">
              <a:buNone/>
            </a:pPr>
            <a:r>
              <a:rPr lang="nl-NL"/>
              <a:t>Eenduidig</a:t>
            </a:r>
          </a:p>
          <a:p>
            <a:pPr lvl="1"/>
            <a:r>
              <a:rPr lang="nl-NL"/>
              <a:t>hij is maar op één manier uit te leggen.</a:t>
            </a:r>
          </a:p>
          <a:p>
            <a:pPr marL="0" indent="0">
              <a:buNone/>
            </a:pPr>
            <a:r>
              <a:rPr lang="nl-NL"/>
              <a:t>Haalbaar</a:t>
            </a:r>
          </a:p>
          <a:p>
            <a:pPr lvl="1"/>
            <a:r>
              <a:rPr lang="nl-NL"/>
              <a:t>hij moet te onderzoeken zijn met jouw beschikbare tijd en middelen.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1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Eisen aan een deelvraag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8695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/>
              <a:t>Zelfde eisen als de hoofdvraag + </a:t>
            </a:r>
          </a:p>
          <a:p>
            <a:pPr marL="0" indent="0">
              <a:buNone/>
            </a:pPr>
            <a:endParaRPr lang="nl-NL"/>
          </a:p>
          <a:p>
            <a:r>
              <a:rPr lang="nl-NL"/>
              <a:t>Hoofdvraag ondersteunen</a:t>
            </a:r>
          </a:p>
          <a:p>
            <a:pPr lvl="1"/>
            <a:r>
              <a:rPr lang="nl-NL"/>
              <a:t>Je moet geen deelvragen stellen die niet nodig zijn voor het beantwoorden van de hoofdvraag.</a:t>
            </a:r>
          </a:p>
          <a:p>
            <a:r>
              <a:rPr lang="nl-NL"/>
              <a:t>Minder complex dan hoofdvraag</a:t>
            </a:r>
          </a:p>
          <a:p>
            <a:r>
              <a:rPr lang="nl-NL"/>
              <a:t>Logische volgorde</a:t>
            </a:r>
          </a:p>
          <a:p>
            <a:pPr lvl="1"/>
            <a:r>
              <a:rPr lang="nl-NL"/>
              <a:t>Chronologisch. Zodat ze een lopend verhaal opleveren.</a:t>
            </a:r>
          </a:p>
          <a:p>
            <a:pPr lvl="1"/>
            <a:r>
              <a:rPr lang="nl-NL"/>
              <a:t>In volgorde van complexiteit: eerst beschrijvende, dan verklarende enz.</a:t>
            </a:r>
          </a:p>
          <a:p>
            <a:r>
              <a:rPr lang="nl-NL"/>
              <a:t>Beperkt aantal deelvragen (5-7 deelvragen)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7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 de slag! 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Hoofdvraag </a:t>
            </a:r>
          </a:p>
          <a:p>
            <a:r>
              <a:rPr lang="nl-NL"/>
              <a:t>Bekijk de vraag bij jullie casus kritisch; is dit een goede hoofdvraag?</a:t>
            </a:r>
          </a:p>
          <a:p>
            <a:r>
              <a:rPr lang="nl-NL"/>
              <a:t>Maak de hoofdvraag zo dat hij voor jullie passend is.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Deelvragen</a:t>
            </a:r>
          </a:p>
          <a:p>
            <a:r>
              <a:rPr lang="nl-NL"/>
              <a:t>Ga eerst ‘brainstormen’ schrijf zoveel mogelijk vragen op</a:t>
            </a:r>
          </a:p>
          <a:p>
            <a:r>
              <a:rPr lang="nl-NL"/>
              <a:t>Dan strepen, wat mag er weg, wat blijft, wat kan evt. samen?</a:t>
            </a:r>
          </a:p>
          <a:p>
            <a:r>
              <a:rPr lang="nl-NL"/>
              <a:t>Zorg dat jullie specialisaties terugkomen in de deelvragen!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5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LA 1 Onderzoeksmethodes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E4973A3-BBA1-466D-9F40-C844A0CC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Verslag met gekozen onderzoeksmethodes </a:t>
            </a:r>
          </a:p>
          <a:p>
            <a:r>
              <a:rPr lang="nl-NL"/>
              <a:t>Basis voor IBS onderzoeksrapport </a:t>
            </a:r>
          </a:p>
          <a:p>
            <a:r>
              <a:rPr lang="nl-NL"/>
              <a:t>Te vinden op Leerplatform en Wiki</a:t>
            </a:r>
          </a:p>
          <a:p>
            <a:r>
              <a:rPr lang="nl-NL"/>
              <a:t>Groepsproduct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883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94769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46796" y="756419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latin typeface="Calibri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49189" y="1749247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Uiteenzetting van mogelijke onderzoeksmethodes om veldonderzoek te verrichten. </a:t>
            </a:r>
          </a:p>
          <a:p>
            <a:pPr marL="171450" indent="-171450">
              <a:buFontTx/>
              <a:buChar char="-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46795" y="3178643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 </a:t>
            </a:r>
            <a:r>
              <a:rPr lang="nl-NL" sz="1100" b="1">
                <a:solidFill>
                  <a:srgbClr val="0070C0"/>
                </a:solidFill>
                <a:latin typeface="Calibri"/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Uiteenzetting van de mogelijke onderzoeksmethodes die geschikt kunnen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Voeg begeleidende afbeeldingen toe en denk aan een bronvermelding. 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50674" y="76016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		</a:t>
            </a:r>
            <a:endParaRPr lang="nl-NL" sz="1100" b="1">
              <a:solidFill>
                <a:srgbClr val="0070C0"/>
              </a:solidFill>
              <a:latin typeface="Calibri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/>
              </a:rPr>
              <a:t>Versie 1 10-09-2020</a:t>
            </a:r>
            <a:endParaRPr lang="nl-NL" sz="1200">
              <a:solidFill>
                <a:prstClr val="black"/>
              </a:solidFill>
              <a:latin typeface="Calibri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/>
              </a:rPr>
              <a:t>Versie 2 17-09-2020</a:t>
            </a:r>
            <a:endParaRPr lang="nl-NL" sz="1200">
              <a:solidFill>
                <a:prstClr val="black"/>
              </a:solidFill>
              <a:latin typeface="Calibri"/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958994" y="2492087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Bijeenkomsten 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Workshops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950674" y="3507062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solidFill>
                  <a:prstClr val="black"/>
                </a:solidFill>
                <a:latin typeface="Calibri"/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>
              <a:solidFill>
                <a:prstClr val="black"/>
              </a:solidFill>
              <a:latin typeface="Calibri"/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2032001" y="6525345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>
              <a:solidFill>
                <a:prstClr val="black"/>
              </a:solidFill>
            </a:endParaRPr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>
              <a:solidFill>
                <a:prstClr val="black"/>
              </a:solidFill>
            </a:endParaRPr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>
              <a:solidFill>
                <a:prstClr val="black"/>
              </a:solidFill>
            </a:endParaRPr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532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solidFill>
                  <a:prstClr val="black"/>
                </a:solidFill>
                <a:latin typeface="Calibri" pitchFamily="34" charset="0"/>
              </a:rPr>
              <a:t>2021_LBS_1_Onderzoeksmethodes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9341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2141559" y="758201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67175" y="179720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03166" y="329690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31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79564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6594480" y="2827346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onderzoe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859" y="4637565"/>
            <a:ext cx="2870977" cy="16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06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48733" y="3373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6600"/>
              <a:t>Programma vandaag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F47199-4BA7-4321-AD8B-750D19B9D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AA7D6311-7F43-45FC-B558-A4D5642E2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90081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1032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9003C03-A9C5-4862-A9C8-51C32FBB7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506" y="259644"/>
            <a:ext cx="3651575" cy="338666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Opdracht van gisteren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82" y="1894370"/>
            <a:ext cx="10837236" cy="3069259"/>
          </a:xfrm>
        </p:spPr>
        <p:txBody>
          <a:bodyPr>
            <a:normAutofit/>
          </a:bodyPr>
          <a:lstStyle/>
          <a:p>
            <a:r>
              <a:rPr lang="nl-NL" sz="2400">
                <a:solidFill>
                  <a:schemeClr val="accent2"/>
                </a:solidFill>
              </a:rPr>
              <a:t>Maak een </a:t>
            </a:r>
            <a:r>
              <a:rPr lang="nl-NL" sz="2400" err="1">
                <a:solidFill>
                  <a:schemeClr val="accent2"/>
                </a:solidFill>
              </a:rPr>
              <a:t>mindmap</a:t>
            </a:r>
            <a:r>
              <a:rPr lang="nl-NL" sz="2400">
                <a:solidFill>
                  <a:schemeClr val="accent2"/>
                </a:solidFill>
              </a:rPr>
              <a:t> waarin jullie de casus verkennen</a:t>
            </a:r>
          </a:p>
          <a:p>
            <a:r>
              <a:rPr lang="nl-NL" sz="2400"/>
              <a:t>1. Gebruik WAT, WAAR, WIE, WAAROM, HOE. </a:t>
            </a:r>
          </a:p>
          <a:p>
            <a:r>
              <a:rPr lang="nl-NL" sz="2400"/>
              <a:t>2. Bespreek dan knelpunten, kansen, wilde ideeën.</a:t>
            </a:r>
          </a:p>
          <a:p>
            <a:r>
              <a:rPr lang="nl-NL" sz="2400"/>
              <a:t>3. Denk na over mensen en organisaties die een rol (kunnen) spelen.</a:t>
            </a:r>
          </a:p>
          <a:p>
            <a:r>
              <a:rPr lang="nl-NL" sz="2400"/>
              <a:t>4. Tot slot vult iedereen vanuit zijn eigen specialisatie aan wat trends, ontwikkelingen zijn rond jullie casus. </a:t>
            </a:r>
          </a:p>
          <a:p>
            <a:endParaRPr lang="nl-NL" sz="240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6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8A24A-943F-44AB-B967-91180691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Pak de </a:t>
            </a:r>
            <a:r>
              <a:rPr lang="nl-NL" err="1"/>
              <a:t>mindmap</a:t>
            </a:r>
            <a:r>
              <a:rPr lang="nl-NL"/>
              <a:t> er nog eens bij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817C1-8ABB-431A-97A8-8324EB07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Kijk nog eens zo open mogelijk naar jullie casus</a:t>
            </a:r>
          </a:p>
          <a:p>
            <a:r>
              <a:rPr lang="nl-NL"/>
              <a:t>Dit kan een eerste aanzet vormen voor je onderzoek</a:t>
            </a:r>
          </a:p>
          <a:p>
            <a:endParaRPr lang="nl-NL"/>
          </a:p>
          <a:p>
            <a:r>
              <a:rPr lang="nl-NL"/>
              <a:t>Werk de gestelde vragen uit de opdracht uit.</a:t>
            </a:r>
          </a:p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5920F73-E79D-4DA0-8E45-E989E3E99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8933" y="3752849"/>
            <a:ext cx="3138311" cy="2452687"/>
          </a:xfrm>
        </p:spPr>
        <p:txBody>
          <a:bodyPr anchor="ctr">
            <a:normAutofit/>
          </a:bodyPr>
          <a:lstStyle/>
          <a:p>
            <a:r>
              <a:rPr lang="nl-NL" sz="3600"/>
              <a:t>Mijn leerdoelen voor dit IBS</a:t>
            </a:r>
          </a:p>
        </p:txBody>
      </p:sp>
      <p:pic>
        <p:nvPicPr>
          <p:cNvPr id="1026" name="Picture 2" descr="Leerdoelen opstellen? SMART formuleren, voorbeelden &amp; tips">
            <a:extLst>
              <a:ext uri="{FF2B5EF4-FFF2-40B4-BE49-F238E27FC236}">
                <a16:creationId xmlns:a16="http://schemas.microsoft.com/office/drawing/2014/main" id="{94568556-B87A-4AA4-A9F1-44FD77A5B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2" r="-2" b="4847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79900" y="3710613"/>
            <a:ext cx="7937495" cy="2452687"/>
          </a:xfrm>
        </p:spPr>
        <p:txBody>
          <a:bodyPr anchor="ctr">
            <a:normAutofit/>
          </a:bodyPr>
          <a:lstStyle/>
          <a:p>
            <a:r>
              <a:rPr lang="nl-NL" sz="2400"/>
              <a:t>Ervaring in projectgroepjes</a:t>
            </a:r>
          </a:p>
          <a:p>
            <a:r>
              <a:rPr lang="nl-NL" sz="2400"/>
              <a:t>Leerdoelen uit IBM</a:t>
            </a:r>
          </a:p>
          <a:p>
            <a:r>
              <a:rPr lang="nl-NL" sz="2400"/>
              <a:t>Reflectievideo uit IBS Mijn onderneming</a:t>
            </a:r>
          </a:p>
          <a:p>
            <a:endParaRPr lang="nl-NL" sz="2400"/>
          </a:p>
          <a:p>
            <a:r>
              <a:rPr lang="nl-NL" sz="2400"/>
              <a:t>Wat zijn je leerdoelen binnen de samenwerking voor dit IBS?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Samenwerkingsovereenkomst</a:t>
            </a:r>
          </a:p>
        </p:txBody>
      </p:sp>
      <p:pic>
        <p:nvPicPr>
          <p:cNvPr id="5" name="Picture 2" descr="De belangrijkste wijziging van de nieuwe omgevingswet: samenwerken! -  GROND/WEG/WATERBOUW">
            <a:extLst>
              <a:ext uri="{FF2B5EF4-FFF2-40B4-BE49-F238E27FC236}">
                <a16:creationId xmlns:a16="http://schemas.microsoft.com/office/drawing/2014/main" id="{D4F80941-86EC-42A6-B081-2E3B494E33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0" r="4250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200"/>
              <a:t>Afspraken maken! </a:t>
            </a:r>
          </a:p>
          <a:p>
            <a:r>
              <a:rPr lang="nl-NL" sz="2200"/>
              <a:t>Aan/afwezigheid</a:t>
            </a:r>
          </a:p>
          <a:p>
            <a:r>
              <a:rPr lang="nl-NL" sz="2200"/>
              <a:t>Inzet</a:t>
            </a:r>
          </a:p>
          <a:p>
            <a:r>
              <a:rPr lang="nl-NL" sz="2200"/>
              <a:t>Deadlines</a:t>
            </a:r>
          </a:p>
          <a:p>
            <a:r>
              <a:rPr lang="nl-NL" sz="2200"/>
              <a:t>Communicatie </a:t>
            </a:r>
          </a:p>
          <a:p>
            <a:r>
              <a:rPr lang="nl-NL" sz="2200"/>
              <a:t>Consequenties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54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Mindmap - denktanktechnasium">
            <a:extLst>
              <a:ext uri="{FF2B5EF4-FFF2-40B4-BE49-F238E27FC236}">
                <a16:creationId xmlns:a16="http://schemas.microsoft.com/office/drawing/2014/main" id="{5453D700-0C44-4593-9824-97A9C11BF6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28"/>
          <a:stretch/>
        </p:blipFill>
        <p:spPr bwMode="auto">
          <a:xfrm>
            <a:off x="7825488" y="2942678"/>
            <a:ext cx="4276201" cy="312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552"/>
            <a:ext cx="10515600" cy="1325563"/>
          </a:xfrm>
        </p:spPr>
        <p:txBody>
          <a:bodyPr/>
          <a:lstStyle/>
          <a:p>
            <a:r>
              <a:rPr lang="nl-NL"/>
              <a:t>Aan de slag!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17115"/>
            <a:ext cx="10954407" cy="4056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Tot 13.45 om het volgende uit te werken:</a:t>
            </a:r>
          </a:p>
          <a:p>
            <a:pPr>
              <a:buFontTx/>
              <a:buChar char="-"/>
            </a:pPr>
            <a:r>
              <a:rPr lang="nl-NL"/>
              <a:t>Indien nog niet af; de </a:t>
            </a:r>
            <a:r>
              <a:rPr lang="nl-NL" err="1"/>
              <a:t>mindmap</a:t>
            </a:r>
            <a:r>
              <a:rPr lang="nl-NL"/>
              <a:t> van gisteren</a:t>
            </a:r>
          </a:p>
          <a:p>
            <a:pPr>
              <a:buFontTx/>
              <a:buChar char="-"/>
            </a:pPr>
            <a:r>
              <a:rPr lang="nl-NL"/>
              <a:t>Persoonlijke leerdoelen in de samenwerking</a:t>
            </a:r>
          </a:p>
          <a:p>
            <a:pPr lvl="1">
              <a:buFontTx/>
              <a:buChar char="-"/>
            </a:pPr>
            <a:r>
              <a:rPr lang="nl-NL"/>
              <a:t>Komen terug in het voorwoord van het verslag</a:t>
            </a:r>
          </a:p>
          <a:p>
            <a:pPr>
              <a:buFontTx/>
              <a:buChar char="-"/>
            </a:pPr>
            <a:r>
              <a:rPr lang="nl-NL"/>
              <a:t>Samenwerkingsovereenkomst </a:t>
            </a:r>
          </a:p>
          <a:p>
            <a:pPr lvl="1">
              <a:buFontTx/>
              <a:buChar char="-"/>
            </a:pPr>
            <a:r>
              <a:rPr lang="nl-NL"/>
              <a:t>Uploaden in de </a:t>
            </a:r>
            <a:r>
              <a:rPr lang="nl-NL" err="1"/>
              <a:t>cloud</a:t>
            </a:r>
            <a:r>
              <a:rPr lang="nl-NL"/>
              <a:t> in werkgroepjes in Teams!! </a:t>
            </a:r>
          </a:p>
          <a:p>
            <a:pPr lvl="1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68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studeren Stap 1: Deelvragen - TAALwinkel">
            <a:extLst>
              <a:ext uri="{FF2B5EF4-FFF2-40B4-BE49-F238E27FC236}">
                <a16:creationId xmlns:a16="http://schemas.microsoft.com/office/drawing/2014/main" id="{6D0837E4-10BC-4657-93B6-8A3BBA6A6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621" y="4002794"/>
            <a:ext cx="1761065" cy="1761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 start je een onderzoek?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62866"/>
            <a:ext cx="10936111" cy="2839801"/>
          </a:xfrm>
        </p:spPr>
        <p:txBody>
          <a:bodyPr/>
          <a:lstStyle/>
          <a:p>
            <a:pPr>
              <a:buFontTx/>
              <a:buChar char="-"/>
            </a:pPr>
            <a:r>
              <a:rPr lang="nl-NL"/>
              <a:t>Grootste valkuil bij onderzoek doen is teveel factoren mee nemen in het onderzoek</a:t>
            </a:r>
          </a:p>
          <a:p>
            <a:pPr>
              <a:buFontTx/>
              <a:buChar char="-"/>
            </a:pPr>
            <a:r>
              <a:rPr lang="nl-NL"/>
              <a:t>Hoe baken je je onderzoek af? </a:t>
            </a:r>
          </a:p>
          <a:p>
            <a:pPr>
              <a:buFontTx/>
              <a:buChar char="-"/>
            </a:pPr>
            <a:r>
              <a:rPr lang="nl-NL"/>
              <a:t>Hoe geef je focus aan een onderzoek?</a:t>
            </a:r>
          </a:p>
          <a:p>
            <a:pPr>
              <a:buFontTx/>
              <a:buChar char="-"/>
            </a:pPr>
            <a:r>
              <a:rPr lang="nl-NL"/>
              <a:t>Hoe zorg je ervoor dat je aan het einde een antwoord hebt dat past bij de vraag? 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5322886-306E-4A0C-82DA-ABE666838B14}"/>
              </a:ext>
            </a:extLst>
          </p:cNvPr>
          <p:cNvSpPr txBox="1"/>
          <p:nvPr/>
        </p:nvSpPr>
        <p:spPr>
          <a:xfrm>
            <a:off x="1354667" y="4752622"/>
            <a:ext cx="9731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/>
              <a:t>Hoofd- en deelvragen formuleren!</a:t>
            </a:r>
          </a:p>
        </p:txBody>
      </p:sp>
    </p:spTree>
    <p:extLst>
      <p:ext uri="{BB962C8B-B14F-4D97-AF65-F5344CB8AC3E}">
        <p14:creationId xmlns:p14="http://schemas.microsoft.com/office/powerpoint/2010/main" val="182754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is de hoofdvraag?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30514"/>
            <a:ext cx="10515600" cy="4351338"/>
          </a:xfrm>
        </p:spPr>
        <p:txBody>
          <a:bodyPr/>
          <a:lstStyle/>
          <a:p>
            <a:r>
              <a:rPr lang="nl-NL"/>
              <a:t>Een samenvattende vraag met één centraal thema dat je gaat onderzoeken. </a:t>
            </a:r>
          </a:p>
          <a:p>
            <a:r>
              <a:rPr lang="nl-NL"/>
              <a:t>Aan het einde moet je op deze vraag een ‘antwoord’ kunnen geven.</a:t>
            </a:r>
          </a:p>
          <a:p>
            <a:endParaRPr lang="nl-NL"/>
          </a:p>
          <a:p>
            <a:endParaRPr lang="nl-NL"/>
          </a:p>
          <a:p>
            <a:pPr marL="0" indent="0">
              <a:buNone/>
            </a:pPr>
            <a:endParaRPr lang="nl-NL"/>
          </a:p>
          <a:p>
            <a:r>
              <a:rPr lang="nl-NL"/>
              <a:t>Een deelvraag omvat een deel van de hoofdvraag. Bijv. een onderwerp of thema.</a:t>
            </a:r>
          </a:p>
          <a:p>
            <a:r>
              <a:rPr lang="nl-NL"/>
              <a:t>Je deelvragen </a:t>
            </a:r>
            <a:r>
              <a:rPr lang="nl-NL" b="1"/>
              <a:t>samen</a:t>
            </a:r>
            <a:r>
              <a:rPr lang="nl-NL"/>
              <a:t> geven antwoord op de hoofdvraag.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B8C2BEE0-C99E-41D4-B19C-DB7B1363A0D9}"/>
              </a:ext>
            </a:extLst>
          </p:cNvPr>
          <p:cNvSpPr txBox="1">
            <a:spLocks/>
          </p:cNvSpPr>
          <p:nvPr/>
        </p:nvSpPr>
        <p:spPr>
          <a:xfrm>
            <a:off x="838200" y="32653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Wat is een deelvraag?</a:t>
            </a:r>
          </a:p>
        </p:txBody>
      </p:sp>
    </p:spTree>
    <p:extLst>
      <p:ext uri="{BB962C8B-B14F-4D97-AF65-F5344CB8AC3E}">
        <p14:creationId xmlns:p14="http://schemas.microsoft.com/office/powerpoint/2010/main" val="20011630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B9228D-F007-42B2-8E53-11A3306587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3D30781-3BA2-463E-AD34-F2DC02A492BE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F82B6AC-40A0-48D5-B92E-2EA6E1F706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3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Kantoorthema</vt:lpstr>
      <vt:lpstr>1_Kantoorthema</vt:lpstr>
      <vt:lpstr>Hoofd- en deelvragen  Introductie LA 1</vt:lpstr>
      <vt:lpstr>Programma vandaag</vt:lpstr>
      <vt:lpstr>Opdracht van gisteren</vt:lpstr>
      <vt:lpstr>Pak de mindmap er nog eens bij</vt:lpstr>
      <vt:lpstr>Mijn leerdoelen voor dit IBS</vt:lpstr>
      <vt:lpstr>Samenwerkingsovereenkomst</vt:lpstr>
      <vt:lpstr>Aan de slag!</vt:lpstr>
      <vt:lpstr>Hoe start je een onderzoek?</vt:lpstr>
      <vt:lpstr>Wat is de hoofdvraag?</vt:lpstr>
      <vt:lpstr>Soorten vragen</vt:lpstr>
      <vt:lpstr>Eisen aan een hoofdvraag</vt:lpstr>
      <vt:lpstr>Eisen aan een deelvraag</vt:lpstr>
      <vt:lpstr>Aan de slag!  </vt:lpstr>
      <vt:lpstr>LA 1 Onderzoeksmethodes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Hoofd- en deelvragen  Introductie LA 1</dc:title>
  <dc:creator>Marieke Drabbe</dc:creator>
  <cp:revision>1</cp:revision>
  <dcterms:created xsi:type="dcterms:W3CDTF">2020-09-01T09:25:33Z</dcterms:created>
  <dcterms:modified xsi:type="dcterms:W3CDTF">2020-09-01T10:45:29Z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